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259" r:id="rId2"/>
    <p:sldId id="261" r:id="rId3"/>
    <p:sldId id="284" r:id="rId4"/>
    <p:sldId id="285" r:id="rId5"/>
    <p:sldId id="263" r:id="rId6"/>
    <p:sldId id="286" r:id="rId7"/>
    <p:sldId id="287" r:id="rId8"/>
    <p:sldId id="288" r:id="rId9"/>
    <p:sldId id="264" r:id="rId10"/>
    <p:sldId id="289" r:id="rId11"/>
    <p:sldId id="290" r:id="rId12"/>
    <p:sldId id="292" r:id="rId13"/>
    <p:sldId id="271" r:id="rId14"/>
    <p:sldId id="298" r:id="rId15"/>
    <p:sldId id="294" r:id="rId16"/>
    <p:sldId id="300" r:id="rId17"/>
    <p:sldId id="295" r:id="rId18"/>
    <p:sldId id="301" r:id="rId19"/>
    <p:sldId id="296" r:id="rId20"/>
    <p:sldId id="299" r:id="rId21"/>
    <p:sldId id="302" r:id="rId22"/>
    <p:sldId id="297" r:id="rId23"/>
    <p:sldId id="278" r:id="rId24"/>
    <p:sldId id="303" r:id="rId25"/>
    <p:sldId id="283" r:id="rId26"/>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6640" autoAdjust="0"/>
  </p:normalViewPr>
  <p:slideViewPr>
    <p:cSldViewPr snapToGrid="0">
      <p:cViewPr>
        <p:scale>
          <a:sx n="71" d="100"/>
          <a:sy n="71" d="100"/>
        </p:scale>
        <p:origin x="484" y="-488"/>
      </p:cViewPr>
      <p:guideLst/>
    </p:cSldViewPr>
  </p:slideViewPr>
  <p:outlineViewPr>
    <p:cViewPr>
      <p:scale>
        <a:sx n="33" d="100"/>
        <a:sy n="33" d="100"/>
      </p:scale>
      <p:origin x="0" y="-1739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0" d="100"/>
          <a:sy n="90" d="100"/>
        </p:scale>
        <p:origin x="375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C512D7B-15CE-49F7-9B26-A9704C38A8CA}" type="datetime1">
              <a:rPr lang="it-IT" smtClean="0"/>
              <a:t>24/10/2024</a:t>
            </a:fld>
            <a:endParaRPr lang="it-IT" dirty="0"/>
          </a:p>
        </p:txBody>
      </p:sp>
      <p:sp>
        <p:nvSpPr>
          <p:cNvPr id="4" name="Segnaposto piè di pagina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it-IT" smtClean="0"/>
              <a:t>‹N›</a:t>
            </a:fld>
            <a:endParaRPr lang="it-IT"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88A6FB-9CB3-4CCC-A6F5-E192EE21C976}" type="datetime1">
              <a:rPr lang="it-IT" smtClean="0"/>
              <a:pPr/>
              <a:t>24/10/2024</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dirty="0"/>
              <a:t>Modifica gli stili del testo dello schema</a:t>
            </a:r>
          </a:p>
          <a:p>
            <a:pPr lvl="1" rtl="0"/>
            <a:r>
              <a:rPr lang="it-IT" dirty="0"/>
              <a:t>Secondo livello</a:t>
            </a:r>
          </a:p>
          <a:p>
            <a:pPr lvl="2" rtl="0"/>
            <a:r>
              <a:rPr lang="it-IT" dirty="0"/>
              <a:t>Terzo livello</a:t>
            </a:r>
          </a:p>
          <a:p>
            <a:pPr lvl="3" rtl="0"/>
            <a:r>
              <a:rPr lang="it-IT" dirty="0"/>
              <a:t>Quarto livello</a:t>
            </a:r>
          </a:p>
          <a:p>
            <a:pPr lvl="4" rtl="0"/>
            <a:r>
              <a:rPr lang="it-IT"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649DAF-093F-4482-AA38-346E9A2DEE94}" type="slidenum">
              <a:rPr lang="it-IT" smtClean="0"/>
              <a:t>‹N›</a:t>
            </a:fld>
            <a:endParaRPr lang="it-IT" dirty="0"/>
          </a:p>
        </p:txBody>
      </p:sp>
    </p:spTree>
    <p:extLst>
      <p:ext uri="{BB962C8B-B14F-4D97-AF65-F5344CB8AC3E}">
        <p14:creationId xmlns:p14="http://schemas.microsoft.com/office/powerpoint/2010/main" val="3356813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1</a:t>
            </a:fld>
            <a:endParaRPr lang="it-IT"/>
          </a:p>
        </p:txBody>
      </p:sp>
    </p:spTree>
    <p:extLst>
      <p:ext uri="{BB962C8B-B14F-4D97-AF65-F5344CB8AC3E}">
        <p14:creationId xmlns:p14="http://schemas.microsoft.com/office/powerpoint/2010/main" val="3279241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2</a:t>
            </a:fld>
            <a:endParaRPr lang="it-IT" dirty="0"/>
          </a:p>
        </p:txBody>
      </p:sp>
    </p:spTree>
    <p:extLst>
      <p:ext uri="{BB962C8B-B14F-4D97-AF65-F5344CB8AC3E}">
        <p14:creationId xmlns:p14="http://schemas.microsoft.com/office/powerpoint/2010/main" val="179782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3</a:t>
            </a:fld>
            <a:endParaRPr lang="it-IT" dirty="0"/>
          </a:p>
        </p:txBody>
      </p:sp>
    </p:spTree>
    <p:extLst>
      <p:ext uri="{BB962C8B-B14F-4D97-AF65-F5344CB8AC3E}">
        <p14:creationId xmlns:p14="http://schemas.microsoft.com/office/powerpoint/2010/main" val="4033461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4</a:t>
            </a:fld>
            <a:endParaRPr lang="it-IT" dirty="0"/>
          </a:p>
        </p:txBody>
      </p:sp>
    </p:spTree>
    <p:extLst>
      <p:ext uri="{BB962C8B-B14F-4D97-AF65-F5344CB8AC3E}">
        <p14:creationId xmlns:p14="http://schemas.microsoft.com/office/powerpoint/2010/main" val="3089261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6</a:t>
            </a:fld>
            <a:endParaRPr lang="it-IT" dirty="0"/>
          </a:p>
        </p:txBody>
      </p:sp>
    </p:spTree>
    <p:extLst>
      <p:ext uri="{BB962C8B-B14F-4D97-AF65-F5344CB8AC3E}">
        <p14:creationId xmlns:p14="http://schemas.microsoft.com/office/powerpoint/2010/main" val="2829727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7</a:t>
            </a:fld>
            <a:endParaRPr lang="it-IT" dirty="0"/>
          </a:p>
        </p:txBody>
      </p:sp>
    </p:spTree>
    <p:extLst>
      <p:ext uri="{BB962C8B-B14F-4D97-AF65-F5344CB8AC3E}">
        <p14:creationId xmlns:p14="http://schemas.microsoft.com/office/powerpoint/2010/main" val="1026756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8</a:t>
            </a:fld>
            <a:endParaRPr lang="it-IT" dirty="0"/>
          </a:p>
        </p:txBody>
      </p:sp>
    </p:spTree>
    <p:extLst>
      <p:ext uri="{BB962C8B-B14F-4D97-AF65-F5344CB8AC3E}">
        <p14:creationId xmlns:p14="http://schemas.microsoft.com/office/powerpoint/2010/main" val="238742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14</a:t>
            </a:fld>
            <a:endParaRPr lang="it-IT" dirty="0"/>
          </a:p>
        </p:txBody>
      </p:sp>
    </p:spTree>
    <p:extLst>
      <p:ext uri="{BB962C8B-B14F-4D97-AF65-F5344CB8AC3E}">
        <p14:creationId xmlns:p14="http://schemas.microsoft.com/office/powerpoint/2010/main" val="4015863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16</a:t>
            </a:fld>
            <a:endParaRPr lang="it-IT" dirty="0"/>
          </a:p>
        </p:txBody>
      </p:sp>
    </p:spTree>
    <p:extLst>
      <p:ext uri="{BB962C8B-B14F-4D97-AF65-F5344CB8AC3E}">
        <p14:creationId xmlns:p14="http://schemas.microsoft.com/office/powerpoint/2010/main" val="3375329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18</a:t>
            </a:fld>
            <a:endParaRPr lang="it-IT" dirty="0"/>
          </a:p>
        </p:txBody>
      </p:sp>
    </p:spTree>
    <p:extLst>
      <p:ext uri="{BB962C8B-B14F-4D97-AF65-F5344CB8AC3E}">
        <p14:creationId xmlns:p14="http://schemas.microsoft.com/office/powerpoint/2010/main" val="537092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20</a:t>
            </a:fld>
            <a:endParaRPr lang="it-IT" dirty="0"/>
          </a:p>
        </p:txBody>
      </p:sp>
    </p:spTree>
    <p:extLst>
      <p:ext uri="{BB962C8B-B14F-4D97-AF65-F5344CB8AC3E}">
        <p14:creationId xmlns:p14="http://schemas.microsoft.com/office/powerpoint/2010/main" val="787705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pPr rtl="0"/>
            <a:fld id="{B8649DAF-093F-4482-AA38-346E9A2DEE94}" type="slidenum">
              <a:rPr lang="it-IT" smtClean="0"/>
              <a:t>21</a:t>
            </a:fld>
            <a:endParaRPr lang="it-IT" dirty="0"/>
          </a:p>
        </p:txBody>
      </p:sp>
    </p:spTree>
    <p:extLst>
      <p:ext uri="{BB962C8B-B14F-4D97-AF65-F5344CB8AC3E}">
        <p14:creationId xmlns:p14="http://schemas.microsoft.com/office/powerpoint/2010/main" val="248529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32" name="Segnaposto immagin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rtlCol="0"/>
          <a:lstStyle>
            <a:lvl1pPr marL="0" indent="0">
              <a:buNone/>
              <a:defRPr sz="1100" i="1">
                <a:latin typeface="Times New Roman" panose="02020603050405020304" pitchFamily="18" charset="0"/>
                <a:cs typeface="Times New Roman" panose="02020603050405020304" pitchFamily="18" charset="0"/>
              </a:defRPr>
            </a:lvl1pPr>
          </a:lstStyle>
          <a:p>
            <a:pPr rtl="0"/>
            <a:r>
              <a:rPr lang="it-IT" dirty="0"/>
              <a:t>Inserire o trascinare l'immagine qui</a:t>
            </a:r>
          </a:p>
        </p:txBody>
      </p:sp>
      <p:sp>
        <p:nvSpPr>
          <p:cNvPr id="2" name="Titolo 1">
            <a:extLst>
              <a:ext uri="{FF2B5EF4-FFF2-40B4-BE49-F238E27FC236}">
                <a16:creationId xmlns:a16="http://schemas.microsoft.com/office/drawing/2014/main" id="{00F23EB7-E336-46EB-A4A0-3DB7A6BF4CE1}"/>
              </a:ext>
            </a:extLst>
          </p:cNvPr>
          <p:cNvSpPr>
            <a:spLocks noGrp="1"/>
          </p:cNvSpPr>
          <p:nvPr>
            <p:ph type="ctrTitle"/>
          </p:nvPr>
        </p:nvSpPr>
        <p:spPr>
          <a:xfrm>
            <a:off x="2494607" y="2237328"/>
            <a:ext cx="7202786" cy="1449788"/>
          </a:xfrm>
          <a:solidFill>
            <a:schemeClr val="tx1">
              <a:alpha val="80000"/>
            </a:schemeClr>
          </a:solidFill>
        </p:spPr>
        <p:txBody>
          <a:bodyPr lIns="288000" rIns="2160000" bIns="144000" rtlCol="0" anchor="b"/>
          <a:lstStyle>
            <a:lvl1pPr algn="r">
              <a:defRPr sz="4200" spc="-150">
                <a:solidFill>
                  <a:schemeClr val="bg1"/>
                </a:solidFill>
              </a:defRPr>
            </a:lvl1pPr>
          </a:lstStyle>
          <a:p>
            <a:pPr rtl="0"/>
            <a:r>
              <a:rPr lang="it-IT"/>
              <a:t>Fare clic per modificare lo stile del titolo dello schema</a:t>
            </a:r>
            <a:endParaRPr lang="it-IT" dirty="0"/>
          </a:p>
        </p:txBody>
      </p:sp>
      <p:sp>
        <p:nvSpPr>
          <p:cNvPr id="3" name="Sottotitolo 2">
            <a:extLst>
              <a:ext uri="{FF2B5EF4-FFF2-40B4-BE49-F238E27FC236}">
                <a16:creationId xmlns:a16="http://schemas.microsoft.com/office/drawing/2014/main" id="{C9980B88-3F4A-4688-9ED0-17EF37E62D93}"/>
              </a:ext>
            </a:extLst>
          </p:cNvPr>
          <p:cNvSpPr>
            <a:spLocks noGrp="1"/>
          </p:cNvSpPr>
          <p:nvPr>
            <p:ph type="subTitle" idx="1"/>
          </p:nvPr>
        </p:nvSpPr>
        <p:spPr>
          <a:xfrm>
            <a:off x="2494607" y="3684672"/>
            <a:ext cx="5282503" cy="936000"/>
          </a:xfrm>
          <a:solidFill>
            <a:schemeClr val="tx1">
              <a:alpha val="90000"/>
            </a:schemeClr>
          </a:solidFill>
        </p:spPr>
        <p:txBody>
          <a:bodyPr lIns="216000" tIns="144000" rIns="216000" rtlCol="0"/>
          <a:lstStyle>
            <a:lvl1pPr marL="0" indent="0" algn="r">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it-IT" dirty="0"/>
          </a:p>
        </p:txBody>
      </p:sp>
      <p:cxnSp>
        <p:nvCxnSpPr>
          <p:cNvPr id="5" name="Connettore diritto 4" descr="Linea di divisione diapositiva titolo&#10;">
            <a:extLst>
              <a:ext uri="{FF2B5EF4-FFF2-40B4-BE49-F238E27FC236}">
                <a16:creationId xmlns:a16="http://schemas.microsoft.com/office/drawing/2014/main" id="{9688AEDF-1396-4322-8818-9D1C7976FCDF}"/>
              </a:ext>
            </a:extLst>
          </p:cNvPr>
          <p:cNvCxnSpPr>
            <a:cxnSpLocks/>
          </p:cNvCxnSpPr>
          <p:nvPr userDrawn="1"/>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6" name="Segnaposto immagine 5">
            <a:extLst>
              <a:ext uri="{FF2B5EF4-FFF2-40B4-BE49-F238E27FC236}">
                <a16:creationId xmlns:a16="http://schemas.microsoft.com/office/drawing/2014/main" id="{C41AA1B3-8A3B-4B1B-A759-E2D764177222}"/>
              </a:ext>
            </a:extLst>
          </p:cNvPr>
          <p:cNvSpPr>
            <a:spLocks noGrp="1"/>
          </p:cNvSpPr>
          <p:nvPr>
            <p:ph type="pic" sz="quarter" idx="13" hasCustomPrompt="1"/>
          </p:nvPr>
        </p:nvSpPr>
        <p:spPr>
          <a:xfrm>
            <a:off x="8065008" y="2587752"/>
            <a:ext cx="1344168" cy="704088"/>
          </a:xfrm>
        </p:spPr>
        <p:txBody>
          <a:bodyPr rtlCol="0"/>
          <a:lstStyle>
            <a:lvl1pPr marL="0" indent="0">
              <a:buNone/>
              <a:defRPr>
                <a:solidFill>
                  <a:schemeClr val="bg1"/>
                </a:solidFill>
              </a:defRPr>
            </a:lvl1pPr>
          </a:lstStyle>
          <a:p>
            <a:pPr rtl="0"/>
            <a:r>
              <a:rPr lang="it-IT" dirty="0"/>
              <a:t>Logo</a:t>
            </a:r>
          </a:p>
        </p:txBody>
      </p:sp>
    </p:spTree>
    <p:extLst>
      <p:ext uri="{BB962C8B-B14F-4D97-AF65-F5344CB8AC3E}">
        <p14:creationId xmlns:p14="http://schemas.microsoft.com/office/powerpoint/2010/main" val="89044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Diapositiva titolo">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474E1F0E-A827-4F38-BAAB-5D5831E0813A}"/>
              </a:ext>
            </a:extLst>
          </p:cNvPr>
          <p:cNvSpPr/>
          <p:nvPr userDrawn="1"/>
        </p:nvSpPr>
        <p:spPr>
          <a:xfrm>
            <a:off x="0" y="6771286"/>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9" name="Rettangolo 8">
            <a:extLst>
              <a:ext uri="{FF2B5EF4-FFF2-40B4-BE49-F238E27FC236}">
                <a16:creationId xmlns:a16="http://schemas.microsoft.com/office/drawing/2014/main" id="{1B7D9229-CE8B-44FD-B1E6-2FE619F40B4F}"/>
              </a:ext>
            </a:extLst>
          </p:cNvPr>
          <p:cNvSpPr/>
          <p:nvPr userDrawn="1"/>
        </p:nvSpPr>
        <p:spPr>
          <a:xfrm>
            <a:off x="0" y="0"/>
            <a:ext cx="12192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0" name="Rettangolo 9">
            <a:extLst>
              <a:ext uri="{FF2B5EF4-FFF2-40B4-BE49-F238E27FC236}">
                <a16:creationId xmlns:a16="http://schemas.microsoft.com/office/drawing/2014/main" id="{4683AF15-88E9-4D75-9D5E-7E4924887E91}"/>
              </a:ext>
            </a:extLst>
          </p:cNvPr>
          <p:cNvSpPr/>
          <p:nvPr userDrawn="1"/>
        </p:nvSpPr>
        <p:spPr>
          <a:xfrm rot="5400000">
            <a:off x="-3385643" y="3385642"/>
            <a:ext cx="6858001"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1" name="Rettangolo 10">
            <a:extLst>
              <a:ext uri="{FF2B5EF4-FFF2-40B4-BE49-F238E27FC236}">
                <a16:creationId xmlns:a16="http://schemas.microsoft.com/office/drawing/2014/main" id="{D3B18E46-480F-48E8-9675-259D3D06A00D}"/>
              </a:ext>
            </a:extLst>
          </p:cNvPr>
          <p:cNvSpPr/>
          <p:nvPr userDrawn="1"/>
        </p:nvSpPr>
        <p:spPr>
          <a:xfrm rot="5400000">
            <a:off x="8719643" y="3385643"/>
            <a:ext cx="6858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2" name="Segnaposto immagin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4" y="86714"/>
            <a:ext cx="6009285" cy="6684572"/>
          </a:xfrm>
          <a:solidFill>
            <a:schemeClr val="bg1">
              <a:lumMod val="85000"/>
            </a:schemeClr>
          </a:solidFill>
        </p:spPr>
        <p:txBody>
          <a:bodyPr lIns="0" tIns="0" rtlCol="0" anchor="ctr"/>
          <a:lstStyle>
            <a:lvl1pPr marL="0" indent="0" algn="ctr">
              <a:buNone/>
              <a:defRPr sz="1100" i="1">
                <a:latin typeface="Times New Roman" panose="02020603050405020304" pitchFamily="18" charset="0"/>
                <a:cs typeface="Times New Roman" panose="02020603050405020304" pitchFamily="18" charset="0"/>
              </a:defRPr>
            </a:lvl1pPr>
          </a:lstStyle>
          <a:p>
            <a:pPr rtl="0"/>
            <a:r>
              <a:rPr lang="it-IT" dirty="0"/>
              <a:t>Inserire o trascinare l'immagine qui</a:t>
            </a:r>
          </a:p>
        </p:txBody>
      </p:sp>
      <p:sp>
        <p:nvSpPr>
          <p:cNvPr id="2" name="Tito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095999" y="86714"/>
            <a:ext cx="6009287" cy="4068402"/>
          </a:xfrm>
          <a:solidFill>
            <a:schemeClr val="tx1">
              <a:alpha val="80000"/>
            </a:schemeClr>
          </a:solidFill>
        </p:spPr>
        <p:txBody>
          <a:bodyPr lIns="288000" rIns="432000" bIns="144000" rtlCol="0" anchor="b"/>
          <a:lstStyle>
            <a:lvl1pPr algn="r">
              <a:defRPr sz="4200" spc="-150">
                <a:solidFill>
                  <a:schemeClr val="bg1"/>
                </a:solidFill>
              </a:defRPr>
            </a:lvl1pPr>
          </a:lstStyle>
          <a:p>
            <a:pPr rtl="0"/>
            <a:r>
              <a:rPr lang="it-IT" dirty="0"/>
              <a:t>Fare clic per modificare </a:t>
            </a:r>
            <a:br>
              <a:rPr lang="it-IT" dirty="0"/>
            </a:br>
            <a:r>
              <a:rPr lang="it-IT" dirty="0"/>
              <a:t>lo stile del titolo</a:t>
            </a:r>
          </a:p>
        </p:txBody>
      </p:sp>
      <p:sp>
        <p:nvSpPr>
          <p:cNvPr id="3" name="Sottotitolo 2">
            <a:extLst>
              <a:ext uri="{FF2B5EF4-FFF2-40B4-BE49-F238E27FC236}">
                <a16:creationId xmlns:a16="http://schemas.microsoft.com/office/drawing/2014/main" id="{C9980B88-3F4A-4688-9ED0-17EF37E62D93}"/>
              </a:ext>
            </a:extLst>
          </p:cNvPr>
          <p:cNvSpPr>
            <a:spLocks noGrp="1"/>
          </p:cNvSpPr>
          <p:nvPr>
            <p:ph type="subTitle" idx="1"/>
          </p:nvPr>
        </p:nvSpPr>
        <p:spPr>
          <a:xfrm>
            <a:off x="6095999" y="4152672"/>
            <a:ext cx="6009287" cy="1818422"/>
          </a:xfrm>
          <a:solidFill>
            <a:schemeClr val="bg1">
              <a:lumMod val="95000"/>
              <a:alpha val="80000"/>
            </a:schemeClr>
          </a:solidFill>
        </p:spPr>
        <p:txBody>
          <a:bodyPr lIns="288000" tIns="144000" rIns="432000" rtlCol="0"/>
          <a:lstStyle>
            <a:lvl1pPr marL="0" indent="0" algn="r">
              <a:buNone/>
              <a:defRPr sz="21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it-IT" dirty="0"/>
          </a:p>
        </p:txBody>
      </p:sp>
      <p:sp>
        <p:nvSpPr>
          <p:cNvPr id="5" name="Segnaposto numero diapositiva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rtlCol="0"/>
          <a:lstStyle/>
          <a:p>
            <a:pPr rtl="0"/>
            <a:fld id="{19B51A1E-902D-48AF-9020-955120F399B6}" type="slidenum">
              <a:rPr lang="it-IT" smtClean="0"/>
              <a:pPr rtl="0"/>
              <a:t>‹N›</a:t>
            </a:fld>
            <a:endParaRPr lang="it-IT" dirty="0"/>
          </a:p>
        </p:txBody>
      </p:sp>
      <p:sp>
        <p:nvSpPr>
          <p:cNvPr id="6" name="Casella di testo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pPr algn="l" rtl="0"/>
            <a:endParaRPr lang="it-IT" sz="1200" dirty="0">
              <a:solidFill>
                <a:schemeClr val="tx1">
                  <a:lumMod val="75000"/>
                  <a:lumOff val="25000"/>
                </a:schemeClr>
              </a:solidFill>
              <a:latin typeface="+mn-lt"/>
            </a:endParaRPr>
          </a:p>
        </p:txBody>
      </p:sp>
    </p:spTree>
    <p:extLst>
      <p:ext uri="{BB962C8B-B14F-4D97-AF65-F5344CB8AC3E}">
        <p14:creationId xmlns:p14="http://schemas.microsoft.com/office/powerpoint/2010/main" val="904743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mmagine grande e tes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000" y="3517901"/>
            <a:ext cx="6012000" cy="1409700"/>
          </a:xfrm>
          <a:solidFill>
            <a:schemeClr val="tx1"/>
          </a:solidFill>
        </p:spPr>
        <p:txBody>
          <a:bodyPr lIns="288000" rIns="432000" bIns="144000" rtlCol="0" anchor="b"/>
          <a:lstStyle>
            <a:lvl1pPr algn="r">
              <a:defRPr sz="4000" spc="-150">
                <a:solidFill>
                  <a:schemeClr val="bg1"/>
                </a:solidFill>
              </a:defRPr>
            </a:lvl1pPr>
          </a:lstStyle>
          <a:p>
            <a:pPr rtl="0"/>
            <a:r>
              <a:rPr lang="it-IT" dirty="0"/>
              <a:t>Fare clic per modificare </a:t>
            </a:r>
            <a:br>
              <a:rPr lang="it-IT" dirty="0"/>
            </a:br>
            <a:r>
              <a:rPr lang="it-IT" dirty="0"/>
              <a:t>lo stile del titolo</a:t>
            </a:r>
          </a:p>
        </p:txBody>
      </p:sp>
      <p:sp>
        <p:nvSpPr>
          <p:cNvPr id="3" name="Sottotitolo 2">
            <a:extLst>
              <a:ext uri="{FF2B5EF4-FFF2-40B4-BE49-F238E27FC236}">
                <a16:creationId xmlns:a16="http://schemas.microsoft.com/office/drawing/2014/main" id="{C9980B88-3F4A-4688-9ED0-17EF37E62D93}"/>
              </a:ext>
            </a:extLst>
          </p:cNvPr>
          <p:cNvSpPr>
            <a:spLocks noGrp="1"/>
          </p:cNvSpPr>
          <p:nvPr>
            <p:ph type="subTitle" idx="1"/>
          </p:nvPr>
        </p:nvSpPr>
        <p:spPr>
          <a:xfrm>
            <a:off x="84000" y="4927600"/>
            <a:ext cx="6012000" cy="1845743"/>
          </a:xfrm>
          <a:solidFill>
            <a:schemeClr val="tx1">
              <a:lumMod val="85000"/>
              <a:lumOff val="15000"/>
            </a:schemeClr>
          </a:solidFill>
        </p:spPr>
        <p:txBody>
          <a:bodyPr lIns="288000" tIns="144000" rIns="432000" rtlCol="0"/>
          <a:lstStyle>
            <a:lvl1pPr marL="0" indent="0" algn="r">
              <a:buNone/>
              <a:defRPr sz="21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it-IT" dirty="0"/>
          </a:p>
        </p:txBody>
      </p:sp>
      <p:sp>
        <p:nvSpPr>
          <p:cNvPr id="5" name="Segnaposto numero diapositiva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rtlCol="0"/>
          <a:lstStyle/>
          <a:p>
            <a:pPr rtl="0"/>
            <a:fld id="{19B51A1E-902D-48AF-9020-955120F399B6}" type="slidenum">
              <a:rPr lang="it-IT" smtClean="0"/>
              <a:pPr rtl="0"/>
              <a:t>‹N›</a:t>
            </a:fld>
            <a:endParaRPr lang="it-IT" dirty="0"/>
          </a:p>
        </p:txBody>
      </p:sp>
      <p:sp>
        <p:nvSpPr>
          <p:cNvPr id="6" name="Casella di testo 5">
            <a:extLst>
              <a:ext uri="{FF2B5EF4-FFF2-40B4-BE49-F238E27FC236}">
                <a16:creationId xmlns:a16="http://schemas.microsoft.com/office/drawing/2014/main" id="{6989E631-FFE0-4842-9C8D-2977AD46DA07}"/>
              </a:ext>
            </a:extLst>
          </p:cNvPr>
          <p:cNvSpPr txBox="1"/>
          <p:nvPr userDrawn="1"/>
        </p:nvSpPr>
        <p:spPr>
          <a:xfrm>
            <a:off x="5861957" y="6613071"/>
            <a:ext cx="0" cy="0"/>
          </a:xfrm>
          <a:prstGeom prst="rect">
            <a:avLst/>
          </a:prstGeom>
          <a:noFill/>
        </p:spPr>
        <p:txBody>
          <a:bodyPr wrap="none" lIns="0" tIns="0" rIns="0" bIns="0" rtlCol="0">
            <a:noAutofit/>
          </a:bodyPr>
          <a:lstStyle/>
          <a:p>
            <a:pPr algn="l" rtl="0"/>
            <a:endParaRPr lang="it-IT" sz="1200" dirty="0">
              <a:solidFill>
                <a:schemeClr val="tx1">
                  <a:lumMod val="75000"/>
                  <a:lumOff val="25000"/>
                </a:schemeClr>
              </a:solidFill>
              <a:latin typeface="+mn-lt"/>
            </a:endParaRPr>
          </a:p>
        </p:txBody>
      </p:sp>
      <p:sp>
        <p:nvSpPr>
          <p:cNvPr id="32" name="Segnaposto immagin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4000" y="86714"/>
            <a:ext cx="6009285" cy="3431187"/>
          </a:xfrm>
          <a:solidFill>
            <a:srgbClr val="333333"/>
          </a:solidFill>
        </p:spPr>
        <p:txBody>
          <a:bodyPr lIns="0" tIns="0" rtlCol="0" anchor="ctr"/>
          <a:lstStyle>
            <a:lvl1pPr marL="0" indent="0" algn="ctr">
              <a:buNone/>
              <a:defRPr sz="1100" i="1">
                <a:solidFill>
                  <a:schemeClr val="bg1">
                    <a:lumMod val="85000"/>
                  </a:schemeClr>
                </a:solidFill>
                <a:latin typeface="Times New Roman" panose="02020603050405020304" pitchFamily="18" charset="0"/>
                <a:cs typeface="Times New Roman" panose="02020603050405020304" pitchFamily="18" charset="0"/>
              </a:defRPr>
            </a:lvl1pPr>
          </a:lstStyle>
          <a:p>
            <a:pPr rtl="0"/>
            <a:r>
              <a:rPr lang="it-IT" dirty="0"/>
              <a:t>Inserire o trascinare l'immagine qui</a:t>
            </a:r>
          </a:p>
        </p:txBody>
      </p:sp>
      <p:sp>
        <p:nvSpPr>
          <p:cNvPr id="16" name="Segnaposto contenuto 2">
            <a:extLst>
              <a:ext uri="{FF2B5EF4-FFF2-40B4-BE49-F238E27FC236}">
                <a16:creationId xmlns:a16="http://schemas.microsoft.com/office/drawing/2014/main" id="{ED5F0C9D-A08F-4539-BA26-61D24BBE6E9A}"/>
              </a:ext>
            </a:extLst>
          </p:cNvPr>
          <p:cNvSpPr>
            <a:spLocks noGrp="1"/>
          </p:cNvSpPr>
          <p:nvPr>
            <p:ph idx="15"/>
          </p:nvPr>
        </p:nvSpPr>
        <p:spPr>
          <a:xfrm>
            <a:off x="6464300" y="1152000"/>
            <a:ext cx="5307700" cy="4680000"/>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Tree>
    <p:extLst>
      <p:ext uri="{BB962C8B-B14F-4D97-AF65-F5344CB8AC3E}">
        <p14:creationId xmlns:p14="http://schemas.microsoft.com/office/powerpoint/2010/main" val="60728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olo e contenuto">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1948E38-8FB0-4E51-A01C-C88794372E50}"/>
              </a:ext>
            </a:extLst>
          </p:cNvPr>
          <p:cNvSpPr>
            <a:spLocks noGrp="1"/>
          </p:cNvSpPr>
          <p:nvPr>
            <p:ph idx="1"/>
          </p:nvPr>
        </p:nvSpPr>
        <p:spPr>
          <a:xfrm>
            <a:off x="432000" y="1152000"/>
            <a:ext cx="11340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24" name="Figura a mano libera: Forma 23">
            <a:extLst>
              <a:ext uri="{FF2B5EF4-FFF2-40B4-BE49-F238E27FC236}">
                <a16:creationId xmlns:a16="http://schemas.microsoft.com/office/drawing/2014/main" id="{5F6D6B0F-FF8B-4D60-B712-A57904D5502C}"/>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a:extLst>
              <a:ext uri="{FF2B5EF4-FFF2-40B4-BE49-F238E27FC236}">
                <a16:creationId xmlns:a16="http://schemas.microsoft.com/office/drawing/2014/main" id="{FFF5FB50-33B5-4195-92D6-70891F240926}"/>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a:extLst>
              <a:ext uri="{FF2B5EF4-FFF2-40B4-BE49-F238E27FC236}">
                <a16:creationId xmlns:a16="http://schemas.microsoft.com/office/drawing/2014/main" id="{EECD958F-56E9-4A3B-9C25-D5970592C848}"/>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a:extLst>
              <a:ext uri="{FF2B5EF4-FFF2-40B4-BE49-F238E27FC236}">
                <a16:creationId xmlns:a16="http://schemas.microsoft.com/office/drawing/2014/main" id="{72F4FF18-9272-43AF-912E-B1CF8BF148D4}"/>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a:extLst>
              <a:ext uri="{FF2B5EF4-FFF2-40B4-BE49-F238E27FC236}">
                <a16:creationId xmlns:a16="http://schemas.microsoft.com/office/drawing/2014/main" id="{AE9C7EB4-9E81-4394-8C2C-A54BBD15B51D}"/>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a:extLst>
              <a:ext uri="{FF2B5EF4-FFF2-40B4-BE49-F238E27FC236}">
                <a16:creationId xmlns:a16="http://schemas.microsoft.com/office/drawing/2014/main" id="{FE681EC0-A139-4B14-89E8-F237CB63D4C9}"/>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0" name="Figura a mano libera: Forma 29">
            <a:extLst>
              <a:ext uri="{FF2B5EF4-FFF2-40B4-BE49-F238E27FC236}">
                <a16:creationId xmlns:a16="http://schemas.microsoft.com/office/drawing/2014/main" id="{87F87648-ABB4-4C97-BB6D-58342407E9DF}"/>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1" name="Figura a mano libera: Forma 30">
            <a:extLst>
              <a:ext uri="{FF2B5EF4-FFF2-40B4-BE49-F238E27FC236}">
                <a16:creationId xmlns:a16="http://schemas.microsoft.com/office/drawing/2014/main" id="{0802EFEB-F4DF-4501-91AA-173B60EBBBAA}"/>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2" name="Figura a mano libera: Forma 31">
            <a:extLst>
              <a:ext uri="{FF2B5EF4-FFF2-40B4-BE49-F238E27FC236}">
                <a16:creationId xmlns:a16="http://schemas.microsoft.com/office/drawing/2014/main" id="{109FE51D-8E02-4ED7-862B-5CF838F7F77F}"/>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3" name="Figura a mano libera: Forma 32">
            <a:extLst>
              <a:ext uri="{FF2B5EF4-FFF2-40B4-BE49-F238E27FC236}">
                <a16:creationId xmlns:a16="http://schemas.microsoft.com/office/drawing/2014/main" id="{4ECB9E40-5923-4571-9C8E-D7412C1283B2}"/>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4" name="Figura a mano libera: Forma 33">
            <a:extLst>
              <a:ext uri="{FF2B5EF4-FFF2-40B4-BE49-F238E27FC236}">
                <a16:creationId xmlns:a16="http://schemas.microsoft.com/office/drawing/2014/main" id="{E46052C9-826B-47AC-9F6B-3078D4F43748}"/>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Figura a mano libera: Forma 34">
            <a:extLst>
              <a:ext uri="{FF2B5EF4-FFF2-40B4-BE49-F238E27FC236}">
                <a16:creationId xmlns:a16="http://schemas.microsoft.com/office/drawing/2014/main" id="{0C3867F5-4C6F-48BE-9DFF-9046D1FE6771}"/>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6" name="Figura a mano libera: Forma 35">
            <a:extLst>
              <a:ext uri="{FF2B5EF4-FFF2-40B4-BE49-F238E27FC236}">
                <a16:creationId xmlns:a16="http://schemas.microsoft.com/office/drawing/2014/main" id="{7B0CB40F-9E6F-457D-9C1F-9769BC3AE13E}"/>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Figura a mano libera: Forma 36">
            <a:extLst>
              <a:ext uri="{FF2B5EF4-FFF2-40B4-BE49-F238E27FC236}">
                <a16:creationId xmlns:a16="http://schemas.microsoft.com/office/drawing/2014/main" id="{0FCD03E7-2128-4C04-A914-409506646A76}"/>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Tree>
    <p:extLst>
      <p:ext uri="{BB962C8B-B14F-4D97-AF65-F5344CB8AC3E}">
        <p14:creationId xmlns:p14="http://schemas.microsoft.com/office/powerpoint/2010/main" val="17345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EE479C-D1F6-4BAC-80D2-90EF74E3261A}"/>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A22238F2-C6EC-476F-8371-119AECBA5622}"/>
              </a:ext>
            </a:extLst>
          </p:cNvPr>
          <p:cNvSpPr>
            <a:spLocks noGrp="1"/>
          </p:cNvSpPr>
          <p:nvPr>
            <p:ph sz="half" idx="1"/>
          </p:nvPr>
        </p:nvSpPr>
        <p:spPr>
          <a:xfrm>
            <a:off x="432000" y="1152000"/>
            <a:ext cx="5472000" cy="504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8" name="Segnaposto piè di pagina 7">
            <a:extLst>
              <a:ext uri="{FF2B5EF4-FFF2-40B4-BE49-F238E27FC236}">
                <a16:creationId xmlns:a16="http://schemas.microsoft.com/office/drawing/2014/main" id="{C9E47D86-FD0D-44D0-9B7F-9EDEBD11F9D6}"/>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9" name="Segnaposto numero diapositiva 8">
            <a:extLst>
              <a:ext uri="{FF2B5EF4-FFF2-40B4-BE49-F238E27FC236}">
                <a16:creationId xmlns:a16="http://schemas.microsoft.com/office/drawing/2014/main" id="{0A29F8B3-4723-4928-83E5-76C29D05F2FE}"/>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6" name="Segnaposto testo 5">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152525"/>
            <a:ext cx="5472113"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Tree>
    <p:extLst>
      <p:ext uri="{BB962C8B-B14F-4D97-AF65-F5344CB8AC3E}">
        <p14:creationId xmlns:p14="http://schemas.microsoft.com/office/powerpoint/2010/main" val="891552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 colon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B1948E38-8FB0-4E51-A01C-C88794372E50}"/>
              </a:ext>
            </a:extLst>
          </p:cNvPr>
          <p:cNvSpPr>
            <a:spLocks noGrp="1"/>
          </p:cNvSpPr>
          <p:nvPr>
            <p:ph idx="1"/>
          </p:nvPr>
        </p:nvSpPr>
        <p:spPr>
          <a:xfrm>
            <a:off x="432000" y="1152000"/>
            <a:ext cx="3600000" cy="503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152000"/>
            <a:ext cx="3600450"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1" name="Segnaposto testo 10">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152000"/>
            <a:ext cx="3600450"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Tree>
    <p:extLst>
      <p:ext uri="{BB962C8B-B14F-4D97-AF65-F5344CB8AC3E}">
        <p14:creationId xmlns:p14="http://schemas.microsoft.com/office/powerpoint/2010/main" val="2654388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 colon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B1948E38-8FB0-4E51-A01C-C88794372E50}"/>
              </a:ext>
            </a:extLst>
          </p:cNvPr>
          <p:cNvSpPr>
            <a:spLocks noGrp="1"/>
          </p:cNvSpPr>
          <p:nvPr>
            <p:ph idx="1"/>
          </p:nvPr>
        </p:nvSpPr>
        <p:spPr>
          <a:xfrm>
            <a:off x="432000" y="1152000"/>
            <a:ext cx="2160000" cy="503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152525"/>
            <a:ext cx="2160588"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152525"/>
            <a:ext cx="2160588"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5" name="Segnaposto testo 14">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148060"/>
            <a:ext cx="2160588"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7" name="Segnaposto testo 16">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152525"/>
            <a:ext cx="2160588" cy="50387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Tree>
    <p:extLst>
      <p:ext uri="{BB962C8B-B14F-4D97-AF65-F5344CB8AC3E}">
        <p14:creationId xmlns:p14="http://schemas.microsoft.com/office/powerpoint/2010/main" val="97483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nti elenco immagine">
    <p:spTree>
      <p:nvGrpSpPr>
        <p:cNvPr id="1" name=""/>
        <p:cNvGrpSpPr/>
        <p:nvPr/>
      </p:nvGrpSpPr>
      <p:grpSpPr>
        <a:xfrm>
          <a:off x="0" y="0"/>
          <a:ext cx="0" cy="0"/>
          <a:chOff x="0" y="0"/>
          <a:chExt cx="0" cy="0"/>
        </a:xfrm>
      </p:grpSpPr>
      <p:sp>
        <p:nvSpPr>
          <p:cNvPr id="28" name="Ovale 27">
            <a:extLst>
              <a:ext uri="{FF2B5EF4-FFF2-40B4-BE49-F238E27FC236}">
                <a16:creationId xmlns:a16="http://schemas.microsoft.com/office/drawing/2014/main" id="{2041BFF2-BC3B-3145-940D-004809E5A80A}"/>
              </a:ext>
            </a:extLst>
          </p:cNvPr>
          <p:cNvSpPr>
            <a:spLocks noChangeAspect="1"/>
          </p:cNvSpPr>
          <p:nvPr userDrawn="1"/>
        </p:nvSpPr>
        <p:spPr>
          <a:xfrm>
            <a:off x="3050592"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Ovale 28">
            <a:extLst>
              <a:ext uri="{FF2B5EF4-FFF2-40B4-BE49-F238E27FC236}">
                <a16:creationId xmlns:a16="http://schemas.microsoft.com/office/drawing/2014/main" id="{A9906F5C-A183-DF45-AE48-C1D611CDC98D}"/>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0" name="Ovale 29">
            <a:extLst>
              <a:ext uri="{FF2B5EF4-FFF2-40B4-BE49-F238E27FC236}">
                <a16:creationId xmlns:a16="http://schemas.microsoft.com/office/drawing/2014/main" id="{C9CFF2EB-CD95-EA4D-810E-C9F8127071FE}"/>
              </a:ext>
            </a:extLst>
          </p:cNvPr>
          <p:cNvSpPr>
            <a:spLocks noChangeAspect="1"/>
          </p:cNvSpPr>
          <p:nvPr userDrawn="1"/>
        </p:nvSpPr>
        <p:spPr>
          <a:xfrm>
            <a:off x="7639529"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1" name="Ovale 30">
            <a:extLst>
              <a:ext uri="{FF2B5EF4-FFF2-40B4-BE49-F238E27FC236}">
                <a16:creationId xmlns:a16="http://schemas.microsoft.com/office/drawing/2014/main" id="{EE120266-68E0-504A-B1C8-F3369F5AF7C0}"/>
              </a:ext>
            </a:extLst>
          </p:cNvPr>
          <p:cNvSpPr>
            <a:spLocks noChangeAspect="1"/>
          </p:cNvSpPr>
          <p:nvPr userDrawn="1"/>
        </p:nvSpPr>
        <p:spPr>
          <a:xfrm>
            <a:off x="9933998"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9" name="Ovale 8">
            <a:extLst>
              <a:ext uri="{FF2B5EF4-FFF2-40B4-BE49-F238E27FC236}">
                <a16:creationId xmlns:a16="http://schemas.microsoft.com/office/drawing/2014/main" id="{4FB4A810-8614-AD44-B362-CE45C8C679CE}"/>
              </a:ext>
            </a:extLst>
          </p:cNvPr>
          <p:cNvSpPr>
            <a:spLocks noChangeAspect="1"/>
          </p:cNvSpPr>
          <p:nvPr userDrawn="1"/>
        </p:nvSpPr>
        <p:spPr>
          <a:xfrm>
            <a:off x="75911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075" y="4688112"/>
            <a:ext cx="2160588" cy="900000"/>
          </a:xfrm>
        </p:spPr>
        <p:txBody>
          <a:bodyPr rtlCol="0"/>
          <a:lstStyle>
            <a:lvl1pPr marL="0" indent="0" algn="ctr">
              <a:buNone/>
              <a:defRPr sz="1600"/>
            </a:lvl1pPr>
          </a:lstStyle>
          <a:p>
            <a:pPr lvl="0" rtl="0"/>
            <a:r>
              <a:rPr lang="it-IT" dirty="0"/>
              <a:t>Descrizione punto elenco</a:t>
            </a:r>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rtlCol="0"/>
          <a:lstStyle>
            <a:lvl1pPr marL="0" indent="0" algn="ctr">
              <a:buNone/>
              <a:defRPr sz="1600"/>
            </a:lvl1pPr>
          </a:lstStyle>
          <a:p>
            <a:pPr lvl="0" rtl="0"/>
            <a:r>
              <a:rPr lang="it-IT" dirty="0"/>
              <a:t>Descrizione punto elenco</a:t>
            </a:r>
          </a:p>
        </p:txBody>
      </p:sp>
      <p:sp>
        <p:nvSpPr>
          <p:cNvPr id="15" name="Segnaposto testo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5012" y="4683647"/>
            <a:ext cx="2160588" cy="900000"/>
          </a:xfrm>
        </p:spPr>
        <p:txBody>
          <a:bodyPr rtlCol="0"/>
          <a:lstStyle>
            <a:lvl1pPr marL="0" indent="0" algn="ctr">
              <a:buNone/>
              <a:defRPr sz="1600"/>
            </a:lvl1pPr>
          </a:lstStyle>
          <a:p>
            <a:pPr lvl="0" rtl="0"/>
            <a:r>
              <a:rPr lang="it-IT" dirty="0"/>
              <a:t>Descrizione punto elenco</a:t>
            </a:r>
          </a:p>
        </p:txBody>
      </p:sp>
      <p:sp>
        <p:nvSpPr>
          <p:cNvPr id="17" name="Segnaposto testo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09481" y="4688112"/>
            <a:ext cx="2160588" cy="900000"/>
          </a:xfrm>
        </p:spPr>
        <p:txBody>
          <a:bodyPr rtlCol="0"/>
          <a:lstStyle>
            <a:lvl1pPr marL="0" indent="0" algn="ctr">
              <a:buNone/>
              <a:defRPr sz="1600"/>
            </a:lvl1pPr>
          </a:lstStyle>
          <a:p>
            <a:pPr lvl="0" rtl="0"/>
            <a:r>
              <a:rPr lang="it-IT" dirty="0"/>
              <a:t>Descrizione punto elenco</a:t>
            </a:r>
          </a:p>
        </p:txBody>
      </p:sp>
      <p:sp>
        <p:nvSpPr>
          <p:cNvPr id="6" name="Segnaposto testo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2160000" cy="504000"/>
          </a:xfrm>
        </p:spPr>
        <p:txBody>
          <a:bodyPr rtlCol="0"/>
          <a:lstStyle>
            <a:lvl1pPr marL="0" indent="0" algn="ctr">
              <a:buNone/>
              <a:defRPr b="1">
                <a:latin typeface="+mj-lt"/>
              </a:defRPr>
            </a:lvl1pPr>
          </a:lstStyle>
          <a:p>
            <a:pPr lvl="0" rtl="0"/>
            <a:r>
              <a:rPr lang="it-IT" dirty="0"/>
              <a:t>Punto elenco 1</a:t>
            </a:r>
          </a:p>
        </p:txBody>
      </p:sp>
      <p:sp>
        <p:nvSpPr>
          <p:cNvPr id="10" name="Segnaposto testo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726076" y="3926335"/>
            <a:ext cx="2160587" cy="504000"/>
          </a:xfrm>
        </p:spPr>
        <p:txBody>
          <a:bodyPr rtlCol="0"/>
          <a:lstStyle>
            <a:lvl1pPr marL="0" indent="0" algn="ctr">
              <a:buNone/>
              <a:defRPr b="1">
                <a:latin typeface="+mj-lt"/>
              </a:defRPr>
            </a:lvl1pPr>
          </a:lstStyle>
          <a:p>
            <a:pPr lvl="0" rtl="0"/>
            <a:r>
              <a:rPr lang="it-IT" dirty="0"/>
              <a:t>Punto elenco 2</a:t>
            </a:r>
          </a:p>
        </p:txBody>
      </p:sp>
      <p:sp>
        <p:nvSpPr>
          <p:cNvPr id="12" name="Segnaposto testo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rtlCol="0"/>
          <a:lstStyle>
            <a:lvl1pPr marL="0" indent="0" algn="ctr">
              <a:buNone/>
              <a:defRPr b="1">
                <a:latin typeface="+mj-lt"/>
              </a:defRPr>
            </a:lvl1pPr>
          </a:lstStyle>
          <a:p>
            <a:pPr lvl="0" rtl="0"/>
            <a:r>
              <a:rPr lang="it-IT" dirty="0"/>
              <a:t>Punto elenco 3</a:t>
            </a:r>
          </a:p>
        </p:txBody>
      </p:sp>
      <p:sp>
        <p:nvSpPr>
          <p:cNvPr id="16" name="Segnaposto testo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7315013" y="3926335"/>
            <a:ext cx="2160587" cy="504000"/>
          </a:xfrm>
        </p:spPr>
        <p:txBody>
          <a:bodyPr rtlCol="0"/>
          <a:lstStyle>
            <a:lvl1pPr marL="0" indent="0" algn="ctr">
              <a:buNone/>
              <a:defRPr b="1">
                <a:latin typeface="+mj-lt"/>
              </a:defRPr>
            </a:lvl1pPr>
          </a:lstStyle>
          <a:p>
            <a:pPr lvl="0" rtl="0"/>
            <a:r>
              <a:rPr lang="it-IT" dirty="0"/>
              <a:t>Punto elenco 4</a:t>
            </a:r>
          </a:p>
        </p:txBody>
      </p:sp>
      <p:sp>
        <p:nvSpPr>
          <p:cNvPr id="19" name="Segnaposto testo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9609481" y="3926335"/>
            <a:ext cx="2160588" cy="504000"/>
          </a:xfrm>
        </p:spPr>
        <p:txBody>
          <a:bodyPr rtlCol="0"/>
          <a:lstStyle>
            <a:lvl1pPr marL="0" indent="0" algn="ctr">
              <a:buNone/>
              <a:defRPr b="1">
                <a:latin typeface="+mj-lt"/>
              </a:defRPr>
            </a:lvl1pPr>
          </a:lstStyle>
          <a:p>
            <a:pPr lvl="0" rtl="0"/>
            <a:r>
              <a:rPr lang="it-IT" dirty="0"/>
              <a:t>Punto elenco 5</a:t>
            </a:r>
          </a:p>
        </p:txBody>
      </p:sp>
      <p:sp>
        <p:nvSpPr>
          <p:cNvPr id="21" name="Segnaposto testo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2094" y="4683350"/>
            <a:ext cx="2160000" cy="900000"/>
          </a:xfrm>
        </p:spPr>
        <p:txBody>
          <a:bodyPr rtlCol="0"/>
          <a:lstStyle>
            <a:lvl1pPr marL="0" indent="0" algn="ctr">
              <a:buNone/>
              <a:defRPr sz="1600"/>
            </a:lvl1pPr>
          </a:lstStyle>
          <a:p>
            <a:pPr lvl="0" rtl="0"/>
            <a:r>
              <a:rPr lang="it-IT" dirty="0"/>
              <a:t>Descrizione punto elenco</a:t>
            </a:r>
          </a:p>
        </p:txBody>
      </p:sp>
      <p:sp>
        <p:nvSpPr>
          <p:cNvPr id="4" name="Segnaposto immagine 3">
            <a:extLst>
              <a:ext uri="{FF2B5EF4-FFF2-40B4-BE49-F238E27FC236}">
                <a16:creationId xmlns:a16="http://schemas.microsoft.com/office/drawing/2014/main" id="{B0B1F8F6-73A5-F142-8A28-094DA998B5F5}"/>
              </a:ext>
            </a:extLst>
          </p:cNvPr>
          <p:cNvSpPr>
            <a:spLocks noGrp="1"/>
          </p:cNvSpPr>
          <p:nvPr>
            <p:ph type="pic" sz="quarter" idx="27"/>
          </p:nvPr>
        </p:nvSpPr>
        <p:spPr>
          <a:xfrm>
            <a:off x="948333" y="2358091"/>
            <a:ext cx="1130318" cy="854075"/>
          </a:xfrm>
        </p:spPr>
        <p:txBody>
          <a:bodyPr rtlCol="0"/>
          <a:lstStyle>
            <a:lvl1pPr marL="0" indent="0">
              <a:buNone/>
              <a:defRPr sz="1600"/>
            </a:lvl1pPr>
          </a:lstStyle>
          <a:p>
            <a:pPr rtl="0"/>
            <a:r>
              <a:rPr lang="it-IT"/>
              <a:t>Fare clic sull'icona per inserire un'immagine</a:t>
            </a:r>
            <a:endParaRPr lang="it-IT" dirty="0"/>
          </a:p>
        </p:txBody>
      </p:sp>
      <p:sp>
        <p:nvSpPr>
          <p:cNvPr id="32" name="Segnaposto immagine 3">
            <a:extLst>
              <a:ext uri="{FF2B5EF4-FFF2-40B4-BE49-F238E27FC236}">
                <a16:creationId xmlns:a16="http://schemas.microsoft.com/office/drawing/2014/main" id="{F78A887E-89A6-244C-8AA4-484FE5358768}"/>
              </a:ext>
            </a:extLst>
          </p:cNvPr>
          <p:cNvSpPr>
            <a:spLocks noGrp="1"/>
          </p:cNvSpPr>
          <p:nvPr>
            <p:ph type="pic" sz="quarter" idx="28"/>
          </p:nvPr>
        </p:nvSpPr>
        <p:spPr>
          <a:xfrm>
            <a:off x="3242055" y="2358091"/>
            <a:ext cx="1130318" cy="854075"/>
          </a:xfrm>
        </p:spPr>
        <p:txBody>
          <a:bodyPr rtlCol="0"/>
          <a:lstStyle>
            <a:lvl1pPr marL="0" indent="0">
              <a:buNone/>
              <a:defRPr sz="1600"/>
            </a:lvl1pPr>
          </a:lstStyle>
          <a:p>
            <a:pPr rtl="0"/>
            <a:r>
              <a:rPr lang="it-IT"/>
              <a:t>Fare clic sull'icona per inserire un'immagine</a:t>
            </a:r>
            <a:endParaRPr lang="it-IT" dirty="0"/>
          </a:p>
        </p:txBody>
      </p:sp>
      <p:sp>
        <p:nvSpPr>
          <p:cNvPr id="33" name="Segnaposto immagine 3">
            <a:extLst>
              <a:ext uri="{FF2B5EF4-FFF2-40B4-BE49-F238E27FC236}">
                <a16:creationId xmlns:a16="http://schemas.microsoft.com/office/drawing/2014/main" id="{52B18661-99A8-214A-A089-09F11F1EB5C4}"/>
              </a:ext>
            </a:extLst>
          </p:cNvPr>
          <p:cNvSpPr>
            <a:spLocks noGrp="1"/>
          </p:cNvSpPr>
          <p:nvPr>
            <p:ph type="pic" sz="quarter" idx="29"/>
          </p:nvPr>
        </p:nvSpPr>
        <p:spPr>
          <a:xfrm>
            <a:off x="5535777" y="2358091"/>
            <a:ext cx="1130318" cy="854075"/>
          </a:xfrm>
        </p:spPr>
        <p:txBody>
          <a:bodyPr rtlCol="0"/>
          <a:lstStyle>
            <a:lvl1pPr marL="0" indent="0">
              <a:buNone/>
              <a:defRPr sz="1600"/>
            </a:lvl1pPr>
          </a:lstStyle>
          <a:p>
            <a:pPr rtl="0"/>
            <a:r>
              <a:rPr lang="it-IT"/>
              <a:t>Fare clic sull'icona per inserire un'immagine</a:t>
            </a:r>
            <a:endParaRPr lang="it-IT" dirty="0"/>
          </a:p>
        </p:txBody>
      </p:sp>
      <p:sp>
        <p:nvSpPr>
          <p:cNvPr id="34" name="Segnaposto immagine 3">
            <a:extLst>
              <a:ext uri="{FF2B5EF4-FFF2-40B4-BE49-F238E27FC236}">
                <a16:creationId xmlns:a16="http://schemas.microsoft.com/office/drawing/2014/main" id="{69D5F0B5-DE10-D646-9244-6B4289E7793E}"/>
              </a:ext>
            </a:extLst>
          </p:cNvPr>
          <p:cNvSpPr>
            <a:spLocks noGrp="1"/>
          </p:cNvSpPr>
          <p:nvPr>
            <p:ph type="pic" sz="quarter" idx="30"/>
          </p:nvPr>
        </p:nvSpPr>
        <p:spPr>
          <a:xfrm>
            <a:off x="7829499" y="2358091"/>
            <a:ext cx="1130318" cy="854075"/>
          </a:xfrm>
        </p:spPr>
        <p:txBody>
          <a:bodyPr rtlCol="0"/>
          <a:lstStyle>
            <a:lvl1pPr marL="0" indent="0">
              <a:buNone/>
              <a:defRPr sz="1600"/>
            </a:lvl1pPr>
          </a:lstStyle>
          <a:p>
            <a:pPr rtl="0"/>
            <a:r>
              <a:rPr lang="it-IT"/>
              <a:t>Fare clic sull'icona per inserire un'immagine</a:t>
            </a:r>
            <a:endParaRPr lang="it-IT" dirty="0"/>
          </a:p>
        </p:txBody>
      </p:sp>
      <p:sp>
        <p:nvSpPr>
          <p:cNvPr id="35" name="Segnaposto immagine 3">
            <a:extLst>
              <a:ext uri="{FF2B5EF4-FFF2-40B4-BE49-F238E27FC236}">
                <a16:creationId xmlns:a16="http://schemas.microsoft.com/office/drawing/2014/main" id="{72B87CCD-6D17-844B-87EF-F8BC69D79B06}"/>
              </a:ext>
            </a:extLst>
          </p:cNvPr>
          <p:cNvSpPr>
            <a:spLocks noGrp="1"/>
          </p:cNvSpPr>
          <p:nvPr>
            <p:ph type="pic" sz="quarter" idx="31"/>
          </p:nvPr>
        </p:nvSpPr>
        <p:spPr>
          <a:xfrm>
            <a:off x="10123220" y="2358091"/>
            <a:ext cx="1130318" cy="854075"/>
          </a:xfrm>
        </p:spPr>
        <p:txBody>
          <a:bodyPr rtlCol="0"/>
          <a:lstStyle>
            <a:lvl1pPr marL="0" indent="0">
              <a:buNone/>
              <a:defRPr sz="1600"/>
            </a:lvl1pPr>
          </a:lstStyle>
          <a:p>
            <a:pPr rtl="0"/>
            <a:r>
              <a:rPr lang="it-IT"/>
              <a:t>Fare clic sull'icona per inserire un'immagine</a:t>
            </a:r>
            <a:endParaRPr lang="it-IT" dirty="0"/>
          </a:p>
        </p:txBody>
      </p:sp>
    </p:spTree>
    <p:extLst>
      <p:ext uri="{BB962C8B-B14F-4D97-AF65-F5344CB8AC3E}">
        <p14:creationId xmlns:p14="http://schemas.microsoft.com/office/powerpoint/2010/main" val="3030849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 punti elenco immagine a sinistra">
    <p:spTree>
      <p:nvGrpSpPr>
        <p:cNvPr id="1" name=""/>
        <p:cNvGrpSpPr/>
        <p:nvPr/>
      </p:nvGrpSpPr>
      <p:grpSpPr>
        <a:xfrm>
          <a:off x="0" y="0"/>
          <a:ext cx="0" cy="0"/>
          <a:chOff x="0" y="0"/>
          <a:chExt cx="0" cy="0"/>
        </a:xfrm>
      </p:grpSpPr>
      <p:sp>
        <p:nvSpPr>
          <p:cNvPr id="20" name="Ovale 19">
            <a:extLst>
              <a:ext uri="{FF2B5EF4-FFF2-40B4-BE49-F238E27FC236}">
                <a16:creationId xmlns:a16="http://schemas.microsoft.com/office/drawing/2014/main" id="{019D3C0C-316D-A045-BC1B-D508718E47A9}"/>
              </a:ext>
            </a:extLst>
          </p:cNvPr>
          <p:cNvSpPr>
            <a:spLocks noChangeAspect="1"/>
          </p:cNvSpPr>
          <p:nvPr userDrawn="1"/>
        </p:nvSpPr>
        <p:spPr>
          <a:xfrm>
            <a:off x="3050592"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Ovale 21">
            <a:extLst>
              <a:ext uri="{FF2B5EF4-FFF2-40B4-BE49-F238E27FC236}">
                <a16:creationId xmlns:a16="http://schemas.microsoft.com/office/drawing/2014/main" id="{56D90BAC-4672-454F-9B98-7A6F31D7B3F7}"/>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Ovale 25">
            <a:extLst>
              <a:ext uri="{FF2B5EF4-FFF2-40B4-BE49-F238E27FC236}">
                <a16:creationId xmlns:a16="http://schemas.microsoft.com/office/drawing/2014/main" id="{21146660-9CB0-D241-ACBC-5C0A9FC8AD1A}"/>
              </a:ext>
            </a:extLst>
          </p:cNvPr>
          <p:cNvSpPr>
            <a:spLocks noChangeAspect="1"/>
          </p:cNvSpPr>
          <p:nvPr userDrawn="1"/>
        </p:nvSpPr>
        <p:spPr>
          <a:xfrm>
            <a:off x="75911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Segnaposto immagine 3">
            <a:extLst>
              <a:ext uri="{FF2B5EF4-FFF2-40B4-BE49-F238E27FC236}">
                <a16:creationId xmlns:a16="http://schemas.microsoft.com/office/drawing/2014/main" id="{831AC394-0DDA-6F4A-B2D3-6D95CD866486}"/>
              </a:ext>
            </a:extLst>
          </p:cNvPr>
          <p:cNvSpPr>
            <a:spLocks noGrp="1"/>
          </p:cNvSpPr>
          <p:nvPr>
            <p:ph type="pic" sz="quarter" idx="27"/>
          </p:nvPr>
        </p:nvSpPr>
        <p:spPr>
          <a:xfrm>
            <a:off x="900806" y="2358091"/>
            <a:ext cx="1225372" cy="854075"/>
          </a:xfrm>
        </p:spPr>
        <p:txBody>
          <a:bodyPr rtlCol="0"/>
          <a:lstStyle>
            <a:lvl1pPr marL="0" indent="0">
              <a:buNone/>
              <a:defRPr sz="1700"/>
            </a:lvl1pPr>
          </a:lstStyle>
          <a:p>
            <a:pPr rtl="0"/>
            <a:r>
              <a:rPr lang="it-IT"/>
              <a:t>Fare clic sull'icona per inserire un'immagine</a:t>
            </a:r>
            <a:endParaRPr lang="it-IT" dirty="0"/>
          </a:p>
        </p:txBody>
      </p:sp>
      <p:sp>
        <p:nvSpPr>
          <p:cNvPr id="28" name="Segnaposto immagine 3">
            <a:extLst>
              <a:ext uri="{FF2B5EF4-FFF2-40B4-BE49-F238E27FC236}">
                <a16:creationId xmlns:a16="http://schemas.microsoft.com/office/drawing/2014/main" id="{B1A58D5B-A4BA-F446-90DA-1B6B207869A8}"/>
              </a:ext>
            </a:extLst>
          </p:cNvPr>
          <p:cNvSpPr>
            <a:spLocks noGrp="1"/>
          </p:cNvSpPr>
          <p:nvPr>
            <p:ph type="pic" sz="quarter" idx="28"/>
          </p:nvPr>
        </p:nvSpPr>
        <p:spPr>
          <a:xfrm>
            <a:off x="3194528" y="2358091"/>
            <a:ext cx="1225372" cy="854075"/>
          </a:xfrm>
        </p:spPr>
        <p:txBody>
          <a:bodyPr rtlCol="0"/>
          <a:lstStyle>
            <a:lvl1pPr marL="0" indent="0">
              <a:buNone/>
              <a:defRPr sz="1700"/>
            </a:lvl1pPr>
          </a:lstStyle>
          <a:p>
            <a:pPr rtl="0"/>
            <a:r>
              <a:rPr lang="it-IT"/>
              <a:t>Fare clic sull'icona per inserire un'immagine</a:t>
            </a:r>
            <a:endParaRPr lang="it-IT" dirty="0"/>
          </a:p>
        </p:txBody>
      </p:sp>
      <p:sp>
        <p:nvSpPr>
          <p:cNvPr id="29" name="Segnaposto immagine 3">
            <a:extLst>
              <a:ext uri="{FF2B5EF4-FFF2-40B4-BE49-F238E27FC236}">
                <a16:creationId xmlns:a16="http://schemas.microsoft.com/office/drawing/2014/main" id="{7912C149-C249-1940-AF83-360853E78C26}"/>
              </a:ext>
            </a:extLst>
          </p:cNvPr>
          <p:cNvSpPr>
            <a:spLocks noGrp="1"/>
          </p:cNvSpPr>
          <p:nvPr>
            <p:ph type="pic" sz="quarter" idx="29"/>
          </p:nvPr>
        </p:nvSpPr>
        <p:spPr>
          <a:xfrm>
            <a:off x="5488250" y="2358091"/>
            <a:ext cx="1225372" cy="854075"/>
          </a:xfrm>
        </p:spPr>
        <p:txBody>
          <a:bodyPr rtlCol="0"/>
          <a:lstStyle>
            <a:lvl1pPr marL="0" indent="0">
              <a:buNone/>
              <a:defRPr sz="1700"/>
            </a:lvl1pPr>
          </a:lstStyle>
          <a:p>
            <a:pPr rtl="0"/>
            <a:r>
              <a:rPr lang="it-IT"/>
              <a:t>Fare clic sull'icona per inserire un'immagine</a:t>
            </a:r>
            <a:endParaRPr lang="it-IT" dirty="0"/>
          </a:p>
        </p:txBody>
      </p:sp>
      <p:sp>
        <p:nvSpPr>
          <p:cNvPr id="42" name="Rettangolo 41">
            <a:extLst>
              <a:ext uri="{FF2B5EF4-FFF2-40B4-BE49-F238E27FC236}">
                <a16:creationId xmlns:a16="http://schemas.microsoft.com/office/drawing/2014/main" id="{D24854E3-04DE-4154-AD8A-9F8AC3E4EE33}"/>
              </a:ext>
            </a:extLst>
          </p:cNvPr>
          <p:cNvSpPr/>
          <p:nvPr userDrawn="1"/>
        </p:nvSpPr>
        <p:spPr>
          <a:xfrm>
            <a:off x="7632650" y="86714"/>
            <a:ext cx="4472635" cy="6684572"/>
          </a:xfrm>
          <a:prstGeom prst="rect">
            <a:avLst/>
          </a:prstGeom>
          <a:gradFill>
            <a:gsLst>
              <a:gs pos="0">
                <a:schemeClr val="tx1">
                  <a:alpha val="0"/>
                </a:schemeClr>
              </a:gs>
              <a:gs pos="100000">
                <a:schemeClr val="tx1">
                  <a:alpha val="3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1" name="Segnaposto immagine 40">
            <a:extLst>
              <a:ext uri="{FF2B5EF4-FFF2-40B4-BE49-F238E27FC236}">
                <a16:creationId xmlns:a16="http://schemas.microsoft.com/office/drawing/2014/main" id="{5BDD2BB3-B6A3-404C-846E-13E06B2F1662}"/>
              </a:ext>
            </a:extLst>
          </p:cNvPr>
          <p:cNvSpPr>
            <a:spLocks noGrp="1"/>
          </p:cNvSpPr>
          <p:nvPr>
            <p:ph type="pic" sz="quarter" idx="25" hasCustomPrompt="1"/>
          </p:nvPr>
        </p:nvSpPr>
        <p:spPr>
          <a:xfrm>
            <a:off x="7632650" y="86714"/>
            <a:ext cx="4472635" cy="6478538"/>
          </a:xfrm>
          <a:custGeom>
            <a:avLst/>
            <a:gdLst>
              <a:gd name="connsiteX0" fmla="*/ 376782 w 4559351"/>
              <a:gd name="connsiteY0" fmla="*/ 5927210 h 6604145"/>
              <a:gd name="connsiteX1" fmla="*/ 1519837 w 4559351"/>
              <a:gd name="connsiteY1" fmla="*/ 6224579 h 6604145"/>
              <a:gd name="connsiteX2" fmla="*/ 1067656 w 4559351"/>
              <a:gd name="connsiteY2" fmla="*/ 6604145 h 6604145"/>
              <a:gd name="connsiteX3" fmla="*/ 567431 w 4559351"/>
              <a:gd name="connsiteY3" fmla="*/ 6347235 h 6604145"/>
              <a:gd name="connsiteX4" fmla="*/ 3770030 w 4559351"/>
              <a:gd name="connsiteY4" fmla="*/ 4729122 h 6604145"/>
              <a:gd name="connsiteX5" fmla="*/ 3830234 w 4559351"/>
              <a:gd name="connsiteY5" fmla="*/ 4893659 h 6604145"/>
              <a:gd name="connsiteX6" fmla="*/ 3125854 w 4559351"/>
              <a:gd name="connsiteY6" fmla="*/ 4949110 h 6604145"/>
              <a:gd name="connsiteX7" fmla="*/ 3170574 w 4559351"/>
              <a:gd name="connsiteY7" fmla="*/ 4030224 h 6604145"/>
              <a:gd name="connsiteX8" fmla="*/ 3437863 w 4559351"/>
              <a:gd name="connsiteY8" fmla="*/ 4760691 h 6604145"/>
              <a:gd name="connsiteX9" fmla="*/ 2793688 w 4559351"/>
              <a:gd name="connsiteY9" fmla="*/ 4980680 h 6604145"/>
              <a:gd name="connsiteX10" fmla="*/ 2501683 w 4559351"/>
              <a:gd name="connsiteY10" fmla="*/ 5003670 h 6604145"/>
              <a:gd name="connsiteX11" fmla="*/ 0 w 4559351"/>
              <a:gd name="connsiteY11" fmla="*/ 3396395 h 6604145"/>
              <a:gd name="connsiteX12" fmla="*/ 3032435 w 4559351"/>
              <a:gd name="connsiteY12" fmla="*/ 3966867 h 6604145"/>
              <a:gd name="connsiteX13" fmla="*/ 1101460 w 4559351"/>
              <a:gd name="connsiteY13" fmla="*/ 6039845 h 6604145"/>
              <a:gd name="connsiteX14" fmla="*/ 10881 w 4559351"/>
              <a:gd name="connsiteY14" fmla="*/ 5508230 h 6604145"/>
              <a:gd name="connsiteX15" fmla="*/ 0 w 4559351"/>
              <a:gd name="connsiteY15" fmla="*/ 5475113 h 6604145"/>
              <a:gd name="connsiteX16" fmla="*/ 0 w 4559351"/>
              <a:gd name="connsiteY16" fmla="*/ 2843941 h 6604145"/>
              <a:gd name="connsiteX17" fmla="*/ 1605508 w 4559351"/>
              <a:gd name="connsiteY17" fmla="*/ 3374908 h 6604145"/>
              <a:gd name="connsiteX18" fmla="*/ 1482045 w 4559351"/>
              <a:gd name="connsiteY18" fmla="*/ 3547687 h 6604145"/>
              <a:gd name="connsiteX19" fmla="*/ 0 w 4559351"/>
              <a:gd name="connsiteY19" fmla="*/ 3206607 h 6604145"/>
              <a:gd name="connsiteX20" fmla="*/ 0 w 4559351"/>
              <a:gd name="connsiteY20" fmla="*/ 0 h 6604145"/>
              <a:gd name="connsiteX21" fmla="*/ 4559351 w 4559351"/>
              <a:gd name="connsiteY21" fmla="*/ 0 h 6604145"/>
              <a:gd name="connsiteX22" fmla="*/ 4559351 w 4559351"/>
              <a:gd name="connsiteY22" fmla="*/ 4284646 h 6604145"/>
              <a:gd name="connsiteX23" fmla="*/ 0 w 4559351"/>
              <a:gd name="connsiteY23" fmla="*/ 2645102 h 660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9351" h="6604145">
                <a:moveTo>
                  <a:pt x="376782" y="5927210"/>
                </a:moveTo>
                <a:lnTo>
                  <a:pt x="1519837" y="6224579"/>
                </a:lnTo>
                <a:lnTo>
                  <a:pt x="1067656" y="6604145"/>
                </a:lnTo>
                <a:lnTo>
                  <a:pt x="567431" y="6347235"/>
                </a:lnTo>
                <a:close/>
                <a:moveTo>
                  <a:pt x="3770030" y="4729122"/>
                </a:moveTo>
                <a:lnTo>
                  <a:pt x="3830234" y="4893659"/>
                </a:lnTo>
                <a:lnTo>
                  <a:pt x="3125854" y="4949110"/>
                </a:lnTo>
                <a:close/>
                <a:moveTo>
                  <a:pt x="3170574" y="4030224"/>
                </a:moveTo>
                <a:lnTo>
                  <a:pt x="3437863" y="4760691"/>
                </a:lnTo>
                <a:lnTo>
                  <a:pt x="2793688" y="4980680"/>
                </a:lnTo>
                <a:lnTo>
                  <a:pt x="2501683" y="5003670"/>
                </a:lnTo>
                <a:close/>
                <a:moveTo>
                  <a:pt x="0" y="3396395"/>
                </a:moveTo>
                <a:lnTo>
                  <a:pt x="3032435" y="3966867"/>
                </a:lnTo>
                <a:lnTo>
                  <a:pt x="1101460" y="6039845"/>
                </a:lnTo>
                <a:lnTo>
                  <a:pt x="10881" y="5508230"/>
                </a:lnTo>
                <a:lnTo>
                  <a:pt x="0" y="5475113"/>
                </a:lnTo>
                <a:close/>
                <a:moveTo>
                  <a:pt x="0" y="2843941"/>
                </a:moveTo>
                <a:lnTo>
                  <a:pt x="1605508" y="3374908"/>
                </a:lnTo>
                <a:lnTo>
                  <a:pt x="1482045" y="3547687"/>
                </a:lnTo>
                <a:lnTo>
                  <a:pt x="0" y="3206607"/>
                </a:lnTo>
                <a:close/>
                <a:moveTo>
                  <a:pt x="0" y="0"/>
                </a:moveTo>
                <a:lnTo>
                  <a:pt x="4559351" y="0"/>
                </a:lnTo>
                <a:lnTo>
                  <a:pt x="4559351" y="4284646"/>
                </a:lnTo>
                <a:lnTo>
                  <a:pt x="0" y="2645102"/>
                </a:lnTo>
                <a:close/>
              </a:path>
            </a:pathLst>
          </a:custGeom>
          <a:solidFill>
            <a:schemeClr val="bg1">
              <a:lumMod val="95000"/>
            </a:schemeClr>
          </a:solidFill>
        </p:spPr>
        <p:txBody>
          <a:bodyPr wrap="square"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dirty="0"/>
              <a:t>Inserire o trascinare l'immagine qui</a:t>
            </a:r>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075" y="4688112"/>
            <a:ext cx="2160588" cy="900000"/>
          </a:xfrm>
        </p:spPr>
        <p:txBody>
          <a:bodyPr rtlCol="0"/>
          <a:lstStyle>
            <a:lvl1pPr marL="0" indent="0" algn="ctr">
              <a:buNone/>
              <a:defRPr sz="1600"/>
            </a:lvl1pPr>
          </a:lstStyle>
          <a:p>
            <a:pPr lvl="0" rtl="0"/>
            <a:r>
              <a:rPr lang="it-IT" dirty="0"/>
              <a:t>Descrizione punto elenco</a:t>
            </a:r>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rtlCol="0"/>
          <a:lstStyle>
            <a:lvl1pPr marL="0" indent="0" algn="ctr">
              <a:buNone/>
              <a:defRPr sz="1600"/>
            </a:lvl1pPr>
          </a:lstStyle>
          <a:p>
            <a:pPr lvl="0" rtl="0"/>
            <a:r>
              <a:rPr lang="it-IT" dirty="0"/>
              <a:t>Descrizione punto elenco</a:t>
            </a:r>
          </a:p>
        </p:txBody>
      </p:sp>
      <p:sp>
        <p:nvSpPr>
          <p:cNvPr id="6" name="Segnaposto testo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2160000" cy="504000"/>
          </a:xfrm>
        </p:spPr>
        <p:txBody>
          <a:bodyPr rtlCol="0"/>
          <a:lstStyle>
            <a:lvl1pPr marL="0" indent="0" algn="ctr">
              <a:buNone/>
              <a:defRPr b="1">
                <a:latin typeface="+mj-lt"/>
              </a:defRPr>
            </a:lvl1pPr>
          </a:lstStyle>
          <a:p>
            <a:pPr lvl="0" rtl="0"/>
            <a:r>
              <a:rPr lang="it-IT" dirty="0"/>
              <a:t>Punto elenco 1</a:t>
            </a:r>
          </a:p>
        </p:txBody>
      </p:sp>
      <p:sp>
        <p:nvSpPr>
          <p:cNvPr id="10" name="Segnaposto testo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726076" y="3926335"/>
            <a:ext cx="2160587" cy="504000"/>
          </a:xfrm>
        </p:spPr>
        <p:txBody>
          <a:bodyPr rtlCol="0"/>
          <a:lstStyle>
            <a:lvl1pPr marL="0" indent="0" algn="ctr">
              <a:buNone/>
              <a:defRPr b="1">
                <a:latin typeface="+mj-lt"/>
              </a:defRPr>
            </a:lvl1pPr>
          </a:lstStyle>
          <a:p>
            <a:pPr lvl="0" rtl="0"/>
            <a:r>
              <a:rPr lang="it-IT" dirty="0"/>
              <a:t>Punto elenco 2</a:t>
            </a:r>
          </a:p>
        </p:txBody>
      </p:sp>
      <p:sp>
        <p:nvSpPr>
          <p:cNvPr id="12" name="Segnaposto testo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rtlCol="0"/>
          <a:lstStyle>
            <a:lvl1pPr marL="0" indent="0" algn="ctr">
              <a:buNone/>
              <a:defRPr b="1">
                <a:latin typeface="+mj-lt"/>
              </a:defRPr>
            </a:lvl1pPr>
          </a:lstStyle>
          <a:p>
            <a:pPr lvl="0" rtl="0"/>
            <a:r>
              <a:rPr lang="it-IT" dirty="0"/>
              <a:t>Punto elenco 3</a:t>
            </a:r>
          </a:p>
        </p:txBody>
      </p:sp>
      <p:sp>
        <p:nvSpPr>
          <p:cNvPr id="21" name="Segnaposto testo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2094" y="4683350"/>
            <a:ext cx="2160000" cy="900000"/>
          </a:xfrm>
        </p:spPr>
        <p:txBody>
          <a:bodyPr rtlCol="0"/>
          <a:lstStyle>
            <a:lvl1pPr marL="0" indent="0" algn="ctr">
              <a:buNone/>
              <a:defRPr sz="1600"/>
            </a:lvl1pPr>
          </a:lstStyle>
          <a:p>
            <a:pPr lvl="0" rtl="0"/>
            <a:r>
              <a:rPr lang="it-IT" dirty="0"/>
              <a:t>Descrizione punto elenco</a:t>
            </a:r>
          </a:p>
        </p:txBody>
      </p:sp>
      <p:sp>
        <p:nvSpPr>
          <p:cNvPr id="51" name="Ottagono 50">
            <a:extLst>
              <a:ext uri="{FF2B5EF4-FFF2-40B4-BE49-F238E27FC236}">
                <a16:creationId xmlns:a16="http://schemas.microsoft.com/office/drawing/2014/main" id="{758B0359-60B9-4D73-825D-ACE303A61C50}"/>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2" name="Ovale 51">
            <a:extLst>
              <a:ext uri="{FF2B5EF4-FFF2-40B4-BE49-F238E27FC236}">
                <a16:creationId xmlns:a16="http://schemas.microsoft.com/office/drawing/2014/main" id="{09921541-DECE-43BB-BF92-A4B5D5EE5469}"/>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53" name="Ovale 52">
            <a:extLst>
              <a:ext uri="{FF2B5EF4-FFF2-40B4-BE49-F238E27FC236}">
                <a16:creationId xmlns:a16="http://schemas.microsoft.com/office/drawing/2014/main" id="{83095B3B-1284-4E49-BE50-9C84BE7E58B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4" name="Ovale 53">
            <a:extLst>
              <a:ext uri="{FF2B5EF4-FFF2-40B4-BE49-F238E27FC236}">
                <a16:creationId xmlns:a16="http://schemas.microsoft.com/office/drawing/2014/main" id="{7491DD10-64CD-40CA-A0BB-397696C0C168}"/>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55" name="Segnaposto numero diapositiva 54">
            <a:extLst>
              <a:ext uri="{FF2B5EF4-FFF2-40B4-BE49-F238E27FC236}">
                <a16:creationId xmlns:a16="http://schemas.microsoft.com/office/drawing/2014/main" id="{8702E81C-40F0-489E-8339-0139157E6327}"/>
              </a:ext>
            </a:extLst>
          </p:cNvPr>
          <p:cNvSpPr>
            <a:spLocks noGrp="1"/>
          </p:cNvSpPr>
          <p:nvPr>
            <p:ph type="sldNum" sz="quarter" idx="26"/>
          </p:nvPr>
        </p:nvSpPr>
        <p:spPr/>
        <p:txBody>
          <a:bodyPr rtlCol="0"/>
          <a:lstStyle/>
          <a:p>
            <a:pPr rtl="0"/>
            <a:fld id="{19B51A1E-902D-48AF-9020-955120F399B6}" type="slidenum">
              <a:rPr lang="it-IT" smtClean="0"/>
              <a:pPr rtl="0"/>
              <a:t>‹N›</a:t>
            </a:fld>
            <a:endParaRPr lang="it-IT" dirty="0"/>
          </a:p>
        </p:txBody>
      </p:sp>
    </p:spTree>
    <p:extLst>
      <p:ext uri="{BB962C8B-B14F-4D97-AF65-F5344CB8AC3E}">
        <p14:creationId xmlns:p14="http://schemas.microsoft.com/office/powerpoint/2010/main" val="2229663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3 punti elenco immagine a destra">
    <p:spTree>
      <p:nvGrpSpPr>
        <p:cNvPr id="1" name=""/>
        <p:cNvGrpSpPr/>
        <p:nvPr/>
      </p:nvGrpSpPr>
      <p:grpSpPr>
        <a:xfrm>
          <a:off x="0" y="0"/>
          <a:ext cx="0" cy="0"/>
          <a:chOff x="0" y="0"/>
          <a:chExt cx="0" cy="0"/>
        </a:xfrm>
      </p:grpSpPr>
      <p:sp>
        <p:nvSpPr>
          <p:cNvPr id="35" name="Ovale 34">
            <a:extLst>
              <a:ext uri="{FF2B5EF4-FFF2-40B4-BE49-F238E27FC236}">
                <a16:creationId xmlns:a16="http://schemas.microsoft.com/office/drawing/2014/main" id="{22F44C7F-FA9B-CB41-B5C2-6A40A969176A}"/>
              </a:ext>
            </a:extLst>
          </p:cNvPr>
          <p:cNvSpPr>
            <a:spLocks noChangeAspect="1"/>
          </p:cNvSpPr>
          <p:nvPr userDrawn="1"/>
        </p:nvSpPr>
        <p:spPr>
          <a:xfrm>
            <a:off x="7065918" y="1366589"/>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3" name="Ovale 32">
            <a:extLst>
              <a:ext uri="{FF2B5EF4-FFF2-40B4-BE49-F238E27FC236}">
                <a16:creationId xmlns:a16="http://schemas.microsoft.com/office/drawing/2014/main" id="{0ACFECE1-DAAF-5642-BD0B-7A8FE9D241D9}"/>
              </a:ext>
            </a:extLst>
          </p:cNvPr>
          <p:cNvSpPr>
            <a:spLocks noChangeAspect="1"/>
          </p:cNvSpPr>
          <p:nvPr userDrawn="1"/>
        </p:nvSpPr>
        <p:spPr>
          <a:xfrm>
            <a:off x="7065918" y="2931225"/>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4" name="Ovale 33">
            <a:extLst>
              <a:ext uri="{FF2B5EF4-FFF2-40B4-BE49-F238E27FC236}">
                <a16:creationId xmlns:a16="http://schemas.microsoft.com/office/drawing/2014/main" id="{90294551-87F8-DE4F-B54E-8231A9CAF5BF}"/>
              </a:ext>
            </a:extLst>
          </p:cNvPr>
          <p:cNvSpPr>
            <a:spLocks noChangeAspect="1"/>
          </p:cNvSpPr>
          <p:nvPr userDrawn="1"/>
        </p:nvSpPr>
        <p:spPr>
          <a:xfrm>
            <a:off x="7065918" y="4495861"/>
            <a:ext cx="13716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2" name="Rettangolo 41">
            <a:extLst>
              <a:ext uri="{FF2B5EF4-FFF2-40B4-BE49-F238E27FC236}">
                <a16:creationId xmlns:a16="http://schemas.microsoft.com/office/drawing/2014/main" id="{D24854E3-04DE-4154-AD8A-9F8AC3E4EE33}"/>
              </a:ext>
            </a:extLst>
          </p:cNvPr>
          <p:cNvSpPr/>
          <p:nvPr userDrawn="1"/>
        </p:nvSpPr>
        <p:spPr>
          <a:xfrm>
            <a:off x="105351" y="86714"/>
            <a:ext cx="6208363" cy="6684572"/>
          </a:xfrm>
          <a:prstGeom prst="rect">
            <a:avLst/>
          </a:prstGeom>
          <a:gradFill>
            <a:gsLst>
              <a:gs pos="0">
                <a:schemeClr val="tx1">
                  <a:alpha val="0"/>
                </a:schemeClr>
              </a:gs>
              <a:gs pos="100000">
                <a:schemeClr val="tx1">
                  <a:alpha val="3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Segnaposto immagine 19">
            <a:extLst>
              <a:ext uri="{FF2B5EF4-FFF2-40B4-BE49-F238E27FC236}">
                <a16:creationId xmlns:a16="http://schemas.microsoft.com/office/drawing/2014/main" id="{BDDC1CFF-7E89-421D-9524-BB3AECAFE005}"/>
              </a:ext>
            </a:extLst>
          </p:cNvPr>
          <p:cNvSpPr>
            <a:spLocks noGrp="1"/>
          </p:cNvSpPr>
          <p:nvPr>
            <p:ph type="pic" sz="quarter" idx="27" hasCustomPrompt="1"/>
          </p:nvPr>
        </p:nvSpPr>
        <p:spPr>
          <a:xfrm>
            <a:off x="105351" y="496139"/>
            <a:ext cx="6208364" cy="6275148"/>
          </a:xfrm>
          <a:custGeom>
            <a:avLst/>
            <a:gdLst>
              <a:gd name="connsiteX0" fmla="*/ 0 w 4441248"/>
              <a:gd name="connsiteY0" fmla="*/ 5980106 h 6321393"/>
              <a:gd name="connsiteX1" fmla="*/ 1034410 w 4441248"/>
              <a:gd name="connsiteY1" fmla="*/ 6048613 h 6321393"/>
              <a:gd name="connsiteX2" fmla="*/ 1778431 w 4441248"/>
              <a:gd name="connsiteY2" fmla="*/ 6321393 h 6321393"/>
              <a:gd name="connsiteX3" fmla="*/ 0 w 4441248"/>
              <a:gd name="connsiteY3" fmla="*/ 6321393 h 6321393"/>
              <a:gd name="connsiteX4" fmla="*/ 2269200 w 4441248"/>
              <a:gd name="connsiteY4" fmla="*/ 5443908 h 6321393"/>
              <a:gd name="connsiteX5" fmla="*/ 2395460 w 4441248"/>
              <a:gd name="connsiteY5" fmla="*/ 5885070 h 6321393"/>
              <a:gd name="connsiteX6" fmla="*/ 1997461 w 4441248"/>
              <a:gd name="connsiteY6" fmla="*/ 6195222 h 6321393"/>
              <a:gd name="connsiteX7" fmla="*/ 1526609 w 4441248"/>
              <a:gd name="connsiteY7" fmla="*/ 5931629 h 6321393"/>
              <a:gd name="connsiteX8" fmla="*/ 4441248 w 4441248"/>
              <a:gd name="connsiteY8" fmla="*/ 4283292 h 6321393"/>
              <a:gd name="connsiteX9" fmla="*/ 4441248 w 4441248"/>
              <a:gd name="connsiteY9" fmla="*/ 6321393 h 6321393"/>
              <a:gd name="connsiteX10" fmla="*/ 2296366 w 4441248"/>
              <a:gd name="connsiteY10" fmla="*/ 6321393 h 6321393"/>
              <a:gd name="connsiteX11" fmla="*/ 2056375 w 4441248"/>
              <a:gd name="connsiteY11" fmla="*/ 6224358 h 6321393"/>
              <a:gd name="connsiteX12" fmla="*/ 0 w 4441248"/>
              <a:gd name="connsiteY12" fmla="*/ 2359561 h 6321393"/>
              <a:gd name="connsiteX13" fmla="*/ 828613 w 4441248"/>
              <a:gd name="connsiteY13" fmla="*/ 2588947 h 6321393"/>
              <a:gd name="connsiteX14" fmla="*/ 0 w 4441248"/>
              <a:gd name="connsiteY14" fmla="*/ 3479506 h 6321393"/>
              <a:gd name="connsiteX15" fmla="*/ 3025930 w 4441248"/>
              <a:gd name="connsiteY15" fmla="*/ 144202 h 6321393"/>
              <a:gd name="connsiteX16" fmla="*/ 4441248 w 4441248"/>
              <a:gd name="connsiteY16" fmla="*/ 1340385 h 6321393"/>
              <a:gd name="connsiteX17" fmla="*/ 4441248 w 4441248"/>
              <a:gd name="connsiteY17" fmla="*/ 4098899 h 6321393"/>
              <a:gd name="connsiteX18" fmla="*/ 1417099 w 4441248"/>
              <a:gd name="connsiteY18" fmla="*/ 5846153 h 6321393"/>
              <a:gd name="connsiteX19" fmla="*/ 0 w 4441248"/>
              <a:gd name="connsiteY19" fmla="*/ 5428711 h 6321393"/>
              <a:gd name="connsiteX20" fmla="*/ 0 w 4441248"/>
              <a:gd name="connsiteY20" fmla="*/ 3724470 h 6321393"/>
              <a:gd name="connsiteX21" fmla="*/ 2684090 w 4441248"/>
              <a:gd name="connsiteY21" fmla="*/ 0 h 6321393"/>
              <a:gd name="connsiteX22" fmla="*/ 2784132 w 4441248"/>
              <a:gd name="connsiteY22" fmla="*/ 186781 h 6321393"/>
              <a:gd name="connsiteX23" fmla="*/ 1027256 w 4441248"/>
              <a:gd name="connsiteY23" fmla="*/ 2337985 h 6321393"/>
              <a:gd name="connsiteX24" fmla="*/ 451581 w 4441248"/>
              <a:gd name="connsiteY24" fmla="*/ 2265656 h 632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1248" h="6321393">
                <a:moveTo>
                  <a:pt x="0" y="5980106"/>
                </a:moveTo>
                <a:lnTo>
                  <a:pt x="1034410" y="6048613"/>
                </a:lnTo>
                <a:lnTo>
                  <a:pt x="1778431" y="6321393"/>
                </a:lnTo>
                <a:lnTo>
                  <a:pt x="0" y="6321393"/>
                </a:lnTo>
                <a:close/>
                <a:moveTo>
                  <a:pt x="2269200" y="5443908"/>
                </a:moveTo>
                <a:lnTo>
                  <a:pt x="2395460" y="5885070"/>
                </a:lnTo>
                <a:lnTo>
                  <a:pt x="1997461" y="6195222"/>
                </a:lnTo>
                <a:lnTo>
                  <a:pt x="1526609" y="5931629"/>
                </a:lnTo>
                <a:close/>
                <a:moveTo>
                  <a:pt x="4441248" y="4283292"/>
                </a:moveTo>
                <a:lnTo>
                  <a:pt x="4441248" y="6321393"/>
                </a:lnTo>
                <a:lnTo>
                  <a:pt x="2296366" y="6321393"/>
                </a:lnTo>
                <a:lnTo>
                  <a:pt x="2056375" y="6224358"/>
                </a:lnTo>
                <a:close/>
                <a:moveTo>
                  <a:pt x="0" y="2359561"/>
                </a:moveTo>
                <a:lnTo>
                  <a:pt x="828613" y="2588947"/>
                </a:lnTo>
                <a:lnTo>
                  <a:pt x="0" y="3479506"/>
                </a:lnTo>
                <a:close/>
                <a:moveTo>
                  <a:pt x="3025930" y="144202"/>
                </a:moveTo>
                <a:lnTo>
                  <a:pt x="4441248" y="1340385"/>
                </a:lnTo>
                <a:lnTo>
                  <a:pt x="4441248" y="4098899"/>
                </a:lnTo>
                <a:lnTo>
                  <a:pt x="1417099" y="5846153"/>
                </a:lnTo>
                <a:lnTo>
                  <a:pt x="0" y="5428711"/>
                </a:lnTo>
                <a:lnTo>
                  <a:pt x="0" y="3724470"/>
                </a:lnTo>
                <a:close/>
                <a:moveTo>
                  <a:pt x="2684090" y="0"/>
                </a:moveTo>
                <a:lnTo>
                  <a:pt x="2784132" y="186781"/>
                </a:lnTo>
                <a:lnTo>
                  <a:pt x="1027256" y="2337985"/>
                </a:lnTo>
                <a:lnTo>
                  <a:pt x="451581" y="2265656"/>
                </a:lnTo>
                <a:close/>
              </a:path>
            </a:pathLst>
          </a:custGeom>
          <a:solidFill>
            <a:schemeClr val="bg1">
              <a:lumMod val="95000"/>
            </a:schemeClr>
          </a:solidFill>
        </p:spPr>
        <p:txBody>
          <a:bodyPr wrap="square" rtlCol="0"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dirty="0"/>
              <a:t>Inserire o trascinare l'immagine qui</a:t>
            </a:r>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7068457" y="432000"/>
            <a:ext cx="4703542"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8768283" y="3582825"/>
            <a:ext cx="3002400" cy="720000"/>
          </a:xfrm>
        </p:spPr>
        <p:txBody>
          <a:bodyPr rtlCol="0"/>
          <a:lstStyle>
            <a:lvl1pPr marL="0" indent="0" algn="l">
              <a:buNone/>
              <a:defRPr sz="1600"/>
            </a:lvl1pPr>
          </a:lstStyle>
          <a:p>
            <a:pPr lvl="0" rtl="0"/>
            <a:r>
              <a:rPr lang="it-IT" dirty="0"/>
              <a:t>Descrizione punto elenco</a:t>
            </a:r>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8768283" y="5147461"/>
            <a:ext cx="3002400" cy="720000"/>
          </a:xfrm>
        </p:spPr>
        <p:txBody>
          <a:bodyPr rtlCol="0"/>
          <a:lstStyle>
            <a:lvl1pPr marL="0" indent="0" algn="l">
              <a:buNone/>
              <a:defRPr sz="1600"/>
            </a:lvl1pPr>
          </a:lstStyle>
          <a:p>
            <a:pPr lvl="0" rtl="0"/>
            <a:r>
              <a:rPr lang="it-IT" dirty="0"/>
              <a:t>Descrizione punto elenco</a:t>
            </a:r>
          </a:p>
        </p:txBody>
      </p:sp>
      <p:sp>
        <p:nvSpPr>
          <p:cNvPr id="6" name="Segnaposto testo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8768283" y="1369128"/>
            <a:ext cx="3002400" cy="432000"/>
          </a:xfrm>
        </p:spPr>
        <p:txBody>
          <a:bodyPr rtlCol="0"/>
          <a:lstStyle>
            <a:lvl1pPr marL="0" indent="0" algn="l">
              <a:buNone/>
              <a:defRPr b="1">
                <a:latin typeface="+mj-lt"/>
              </a:defRPr>
            </a:lvl1pPr>
          </a:lstStyle>
          <a:p>
            <a:pPr lvl="0" rtl="0"/>
            <a:r>
              <a:rPr lang="it-IT" dirty="0"/>
              <a:t>Punto elenco 1</a:t>
            </a:r>
          </a:p>
        </p:txBody>
      </p:sp>
      <p:sp>
        <p:nvSpPr>
          <p:cNvPr id="10" name="Segnaposto testo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8768283" y="2933764"/>
            <a:ext cx="3002400" cy="432000"/>
          </a:xfrm>
        </p:spPr>
        <p:txBody>
          <a:bodyPr rtlCol="0"/>
          <a:lstStyle>
            <a:lvl1pPr marL="0" indent="0" algn="l">
              <a:buNone/>
              <a:defRPr b="1">
                <a:latin typeface="+mj-lt"/>
              </a:defRPr>
            </a:lvl1pPr>
          </a:lstStyle>
          <a:p>
            <a:pPr lvl="0" rtl="0"/>
            <a:r>
              <a:rPr lang="it-IT" dirty="0"/>
              <a:t>Punto elenco 2</a:t>
            </a:r>
          </a:p>
        </p:txBody>
      </p:sp>
      <p:sp>
        <p:nvSpPr>
          <p:cNvPr id="12" name="Segnaposto testo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8768283" y="4498400"/>
            <a:ext cx="3002400" cy="432000"/>
          </a:xfrm>
        </p:spPr>
        <p:txBody>
          <a:bodyPr rtlCol="0"/>
          <a:lstStyle>
            <a:lvl1pPr marL="0" indent="0" algn="l">
              <a:buNone/>
              <a:defRPr b="1">
                <a:latin typeface="+mj-lt"/>
              </a:defRPr>
            </a:lvl1pPr>
          </a:lstStyle>
          <a:p>
            <a:pPr lvl="0" rtl="0"/>
            <a:r>
              <a:rPr lang="it-IT" dirty="0"/>
              <a:t>Punto elenco 3</a:t>
            </a:r>
          </a:p>
        </p:txBody>
      </p:sp>
      <p:sp>
        <p:nvSpPr>
          <p:cNvPr id="21" name="Segnaposto testo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8768283" y="1975094"/>
            <a:ext cx="3002400" cy="720000"/>
          </a:xfrm>
        </p:spPr>
        <p:txBody>
          <a:bodyPr rtlCol="0"/>
          <a:lstStyle>
            <a:lvl1pPr marL="0" indent="0" algn="l">
              <a:buNone/>
              <a:defRPr sz="1600"/>
            </a:lvl1pPr>
          </a:lstStyle>
          <a:p>
            <a:pPr lvl="0" rtl="0"/>
            <a:r>
              <a:rPr lang="it-IT" dirty="0"/>
              <a:t>Descrizione punto elenco</a:t>
            </a:r>
          </a:p>
        </p:txBody>
      </p:sp>
      <p:sp>
        <p:nvSpPr>
          <p:cNvPr id="51" name="Ottagono 50">
            <a:extLst>
              <a:ext uri="{FF2B5EF4-FFF2-40B4-BE49-F238E27FC236}">
                <a16:creationId xmlns:a16="http://schemas.microsoft.com/office/drawing/2014/main" id="{758B0359-60B9-4D73-825D-ACE303A61C50}"/>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2" name="Ovale 51">
            <a:extLst>
              <a:ext uri="{FF2B5EF4-FFF2-40B4-BE49-F238E27FC236}">
                <a16:creationId xmlns:a16="http://schemas.microsoft.com/office/drawing/2014/main" id="{09921541-DECE-43BB-BF92-A4B5D5EE5469}"/>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53" name="Ovale 52">
            <a:extLst>
              <a:ext uri="{FF2B5EF4-FFF2-40B4-BE49-F238E27FC236}">
                <a16:creationId xmlns:a16="http://schemas.microsoft.com/office/drawing/2014/main" id="{83095B3B-1284-4E49-BE50-9C84BE7E58B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54" name="Ovale 53">
            <a:extLst>
              <a:ext uri="{FF2B5EF4-FFF2-40B4-BE49-F238E27FC236}">
                <a16:creationId xmlns:a16="http://schemas.microsoft.com/office/drawing/2014/main" id="{7491DD10-64CD-40CA-A0BB-397696C0C168}"/>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55" name="Segnaposto numero diapositiva 54">
            <a:extLst>
              <a:ext uri="{FF2B5EF4-FFF2-40B4-BE49-F238E27FC236}">
                <a16:creationId xmlns:a16="http://schemas.microsoft.com/office/drawing/2014/main" id="{8702E81C-40F0-489E-8339-0139157E6327}"/>
              </a:ext>
            </a:extLst>
          </p:cNvPr>
          <p:cNvSpPr>
            <a:spLocks noGrp="1"/>
          </p:cNvSpPr>
          <p:nvPr>
            <p:ph type="sldNum" sz="quarter" idx="26"/>
          </p:nvPr>
        </p:nvSpPr>
        <p:spPr/>
        <p:txBody>
          <a:bodyPr rtlCol="0"/>
          <a:lstStyle/>
          <a:p>
            <a:pPr rtl="0"/>
            <a:fld id="{19B51A1E-902D-48AF-9020-955120F399B6}" type="slidenum">
              <a:rPr lang="it-IT" smtClean="0"/>
              <a:pPr rtl="0"/>
              <a:t>‹N›</a:t>
            </a:fld>
            <a:endParaRPr lang="it-IT" dirty="0"/>
          </a:p>
        </p:txBody>
      </p:sp>
      <p:grpSp>
        <p:nvGrpSpPr>
          <p:cNvPr id="22" name="Gruppo 21">
            <a:extLst>
              <a:ext uri="{FF2B5EF4-FFF2-40B4-BE49-F238E27FC236}">
                <a16:creationId xmlns:a16="http://schemas.microsoft.com/office/drawing/2014/main" id="{9089FAF0-BF60-4AB9-A62E-595008DC4646}"/>
              </a:ext>
            </a:extLst>
          </p:cNvPr>
          <p:cNvGrpSpPr/>
          <p:nvPr userDrawn="1"/>
        </p:nvGrpSpPr>
        <p:grpSpPr>
          <a:xfrm>
            <a:off x="1892000" y="2269752"/>
            <a:ext cx="3081180" cy="3011457"/>
            <a:chOff x="1892000" y="2269752"/>
            <a:chExt cx="3081180" cy="3011457"/>
          </a:xfrm>
        </p:grpSpPr>
        <p:sp>
          <p:nvSpPr>
            <p:cNvPr id="26" name="Figura a mano libera: Forma 13">
              <a:extLst>
                <a:ext uri="{FF2B5EF4-FFF2-40B4-BE49-F238E27FC236}">
                  <a16:creationId xmlns:a16="http://schemas.microsoft.com/office/drawing/2014/main" id="{ED7DCD52-0637-49D9-AD21-2DF94DD3E348}"/>
                </a:ext>
              </a:extLst>
            </p:cNvPr>
            <p:cNvSpPr/>
            <p:nvPr/>
          </p:nvSpPr>
          <p:spPr>
            <a:xfrm rot="4308689">
              <a:off x="2464728" y="2678543"/>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a:extLst>
                <a:ext uri="{FF2B5EF4-FFF2-40B4-BE49-F238E27FC236}">
                  <a16:creationId xmlns:a16="http://schemas.microsoft.com/office/drawing/2014/main" id="{E6863CC2-FBFD-47D7-AB8F-DB2367EABF92}"/>
                </a:ext>
              </a:extLst>
            </p:cNvPr>
            <p:cNvSpPr/>
            <p:nvPr/>
          </p:nvSpPr>
          <p:spPr>
            <a:xfrm rot="13830869">
              <a:off x="2730967" y="5004791"/>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17">
              <a:extLst>
                <a:ext uri="{FF2B5EF4-FFF2-40B4-BE49-F238E27FC236}">
                  <a16:creationId xmlns:a16="http://schemas.microsoft.com/office/drawing/2014/main" id="{09ADFC5E-3BBA-404B-A496-A4035DF5E859}"/>
                </a:ext>
              </a:extLst>
            </p:cNvPr>
            <p:cNvSpPr/>
            <p:nvPr/>
          </p:nvSpPr>
          <p:spPr>
            <a:xfrm rot="12431080">
              <a:off x="2802151" y="4740752"/>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19">
              <a:extLst>
                <a:ext uri="{FF2B5EF4-FFF2-40B4-BE49-F238E27FC236}">
                  <a16:creationId xmlns:a16="http://schemas.microsoft.com/office/drawing/2014/main" id="{56E90DCD-03FB-4E9A-BD40-5269E9ACF1B1}"/>
                </a:ext>
              </a:extLst>
            </p:cNvPr>
            <p:cNvSpPr/>
            <p:nvPr/>
          </p:nvSpPr>
          <p:spPr>
            <a:xfrm rot="4308689">
              <a:off x="2058980" y="2102772"/>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0" name="Figura a mano libera: Forma 23">
              <a:extLst>
                <a:ext uri="{FF2B5EF4-FFF2-40B4-BE49-F238E27FC236}">
                  <a16:creationId xmlns:a16="http://schemas.microsoft.com/office/drawing/2014/main" id="{529D90B1-BC17-4168-A297-1DF303FB3C48}"/>
                </a:ext>
              </a:extLst>
            </p:cNvPr>
            <p:cNvSpPr/>
            <p:nvPr/>
          </p:nvSpPr>
          <p:spPr>
            <a:xfrm rot="17193105">
              <a:off x="4648324" y="3873318"/>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1" name="Figura a mano libera: Forma 30">
              <a:extLst>
                <a:ext uri="{FF2B5EF4-FFF2-40B4-BE49-F238E27FC236}">
                  <a16:creationId xmlns:a16="http://schemas.microsoft.com/office/drawing/2014/main" id="{6C5DEA8E-5C03-42CC-987D-490297890048}"/>
                </a:ext>
              </a:extLst>
            </p:cNvPr>
            <p:cNvSpPr/>
            <p:nvPr/>
          </p:nvSpPr>
          <p:spPr>
            <a:xfrm rot="17193105">
              <a:off x="4152588" y="3654247"/>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2" name="Figura a mano libera: Forma 28">
              <a:extLst>
                <a:ext uri="{FF2B5EF4-FFF2-40B4-BE49-F238E27FC236}">
                  <a16:creationId xmlns:a16="http://schemas.microsoft.com/office/drawing/2014/main" id="{404E048B-9C67-4EC0-82E9-DC9D4AEE9703}"/>
                </a:ext>
              </a:extLst>
            </p:cNvPr>
            <p:cNvSpPr/>
            <p:nvPr/>
          </p:nvSpPr>
          <p:spPr>
            <a:xfrm rot="4308689">
              <a:off x="3831248" y="2441608"/>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38" name="Segnaposto immagine 3">
            <a:extLst>
              <a:ext uri="{FF2B5EF4-FFF2-40B4-BE49-F238E27FC236}">
                <a16:creationId xmlns:a16="http://schemas.microsoft.com/office/drawing/2014/main" id="{EC82E52C-5E33-5942-8474-7ED4354EC95D}"/>
              </a:ext>
            </a:extLst>
          </p:cNvPr>
          <p:cNvSpPr>
            <a:spLocks noGrp="1"/>
          </p:cNvSpPr>
          <p:nvPr>
            <p:ph type="pic" sz="quarter" idx="30"/>
          </p:nvPr>
        </p:nvSpPr>
        <p:spPr>
          <a:xfrm>
            <a:off x="7233731" y="4835817"/>
            <a:ext cx="1035974" cy="691688"/>
          </a:xfrm>
        </p:spPr>
        <p:txBody>
          <a:bodyPr rtlCol="0"/>
          <a:lstStyle>
            <a:lvl1pPr marL="0" indent="0">
              <a:buNone/>
              <a:defRPr sz="1400"/>
            </a:lvl1pPr>
          </a:lstStyle>
          <a:p>
            <a:pPr rtl="0"/>
            <a:r>
              <a:rPr lang="it-IT"/>
              <a:t>Fare clic sull'icona per inserire un'immagine</a:t>
            </a:r>
            <a:endParaRPr lang="it-IT" dirty="0"/>
          </a:p>
        </p:txBody>
      </p:sp>
      <p:sp>
        <p:nvSpPr>
          <p:cNvPr id="39" name="Segnaposto immagine 3">
            <a:extLst>
              <a:ext uri="{FF2B5EF4-FFF2-40B4-BE49-F238E27FC236}">
                <a16:creationId xmlns:a16="http://schemas.microsoft.com/office/drawing/2014/main" id="{07EC0147-5BE6-9248-BF42-BD99608F459C}"/>
              </a:ext>
            </a:extLst>
          </p:cNvPr>
          <p:cNvSpPr>
            <a:spLocks noGrp="1"/>
          </p:cNvSpPr>
          <p:nvPr>
            <p:ph type="pic" sz="quarter" idx="31"/>
          </p:nvPr>
        </p:nvSpPr>
        <p:spPr>
          <a:xfrm>
            <a:off x="7233731" y="3271181"/>
            <a:ext cx="1035974" cy="691688"/>
          </a:xfrm>
        </p:spPr>
        <p:txBody>
          <a:bodyPr rtlCol="0"/>
          <a:lstStyle>
            <a:lvl1pPr marL="0" indent="0">
              <a:buNone/>
              <a:defRPr sz="1400"/>
            </a:lvl1pPr>
          </a:lstStyle>
          <a:p>
            <a:pPr rtl="0"/>
            <a:r>
              <a:rPr lang="it-IT"/>
              <a:t>Fare clic sull'icona per inserire un'immagine</a:t>
            </a:r>
            <a:endParaRPr lang="it-IT" dirty="0"/>
          </a:p>
        </p:txBody>
      </p:sp>
      <p:sp>
        <p:nvSpPr>
          <p:cNvPr id="40" name="Segnaposto immagine 3">
            <a:extLst>
              <a:ext uri="{FF2B5EF4-FFF2-40B4-BE49-F238E27FC236}">
                <a16:creationId xmlns:a16="http://schemas.microsoft.com/office/drawing/2014/main" id="{2B8E1942-1472-BC49-A624-3A31190A69E1}"/>
              </a:ext>
            </a:extLst>
          </p:cNvPr>
          <p:cNvSpPr>
            <a:spLocks noGrp="1"/>
          </p:cNvSpPr>
          <p:nvPr>
            <p:ph type="pic" sz="quarter" idx="32"/>
          </p:nvPr>
        </p:nvSpPr>
        <p:spPr>
          <a:xfrm>
            <a:off x="7233731" y="1706545"/>
            <a:ext cx="1035974" cy="691688"/>
          </a:xfrm>
        </p:spPr>
        <p:txBody>
          <a:bodyPr rtlCol="0"/>
          <a:lstStyle>
            <a:lvl1pPr marL="0" indent="0">
              <a:buNone/>
              <a:defRPr sz="1400"/>
            </a:lvl1pPr>
          </a:lstStyle>
          <a:p>
            <a:pPr rtl="0"/>
            <a:r>
              <a:rPr lang="it-IT"/>
              <a:t>Fare clic sull'icona per inserire un'immagine</a:t>
            </a:r>
            <a:endParaRPr lang="it-IT" dirty="0"/>
          </a:p>
        </p:txBody>
      </p:sp>
    </p:spTree>
    <p:extLst>
      <p:ext uri="{BB962C8B-B14F-4D97-AF65-F5344CB8AC3E}">
        <p14:creationId xmlns:p14="http://schemas.microsoft.com/office/powerpoint/2010/main" val="191179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rodotto digitale">
    <p:spTree>
      <p:nvGrpSpPr>
        <p:cNvPr id="1" name=""/>
        <p:cNvGrpSpPr/>
        <p:nvPr/>
      </p:nvGrpSpPr>
      <p:grpSpPr>
        <a:xfrm>
          <a:off x="0" y="0"/>
          <a:ext cx="0" cy="0"/>
          <a:chOff x="0" y="0"/>
          <a:chExt cx="0" cy="0"/>
        </a:xfrm>
      </p:grpSpPr>
      <p:sp>
        <p:nvSpPr>
          <p:cNvPr id="24" name="Figura a mano libera: Forma 23">
            <a:extLst>
              <a:ext uri="{FF2B5EF4-FFF2-40B4-BE49-F238E27FC236}">
                <a16:creationId xmlns:a16="http://schemas.microsoft.com/office/drawing/2014/main" id="{5F6D6B0F-FF8B-4D60-B712-A57904D5502C}"/>
              </a:ext>
            </a:extLst>
          </p:cNvPr>
          <p:cNvSpPr/>
          <p:nvPr userDrawn="1"/>
        </p:nvSpPr>
        <p:spPr>
          <a:xfrm rot="19260823">
            <a:off x="10216425" y="538864"/>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a:extLst>
              <a:ext uri="{FF2B5EF4-FFF2-40B4-BE49-F238E27FC236}">
                <a16:creationId xmlns:a16="http://schemas.microsoft.com/office/drawing/2014/main" id="{FFF5FB50-33B5-4195-92D6-70891F240926}"/>
              </a:ext>
            </a:extLst>
          </p:cNvPr>
          <p:cNvSpPr/>
          <p:nvPr userDrawn="1"/>
        </p:nvSpPr>
        <p:spPr>
          <a:xfrm rot="20377627">
            <a:off x="10678141" y="84921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a:extLst>
              <a:ext uri="{FF2B5EF4-FFF2-40B4-BE49-F238E27FC236}">
                <a16:creationId xmlns:a16="http://schemas.microsoft.com/office/drawing/2014/main" id="{EECD958F-56E9-4A3B-9C25-D5970592C848}"/>
              </a:ext>
            </a:extLst>
          </p:cNvPr>
          <p:cNvSpPr/>
          <p:nvPr userDrawn="1"/>
        </p:nvSpPr>
        <p:spPr>
          <a:xfrm rot="19260823">
            <a:off x="10717367" y="620572"/>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a:extLst>
              <a:ext uri="{FF2B5EF4-FFF2-40B4-BE49-F238E27FC236}">
                <a16:creationId xmlns:a16="http://schemas.microsoft.com/office/drawing/2014/main" id="{72F4FF18-9272-43AF-912E-B1CF8BF148D4}"/>
              </a:ext>
            </a:extLst>
          </p:cNvPr>
          <p:cNvSpPr/>
          <p:nvPr userDrawn="1"/>
        </p:nvSpPr>
        <p:spPr>
          <a:xfrm rot="19810388">
            <a:off x="11064926" y="78160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a:extLst>
              <a:ext uri="{FF2B5EF4-FFF2-40B4-BE49-F238E27FC236}">
                <a16:creationId xmlns:a16="http://schemas.microsoft.com/office/drawing/2014/main" id="{AE9C7EB4-9E81-4394-8C2C-A54BBD15B51D}"/>
              </a:ext>
            </a:extLst>
          </p:cNvPr>
          <p:cNvSpPr/>
          <p:nvPr userDrawn="1"/>
        </p:nvSpPr>
        <p:spPr>
          <a:xfrm rot="18277851">
            <a:off x="11152527" y="3820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a:extLst>
              <a:ext uri="{FF2B5EF4-FFF2-40B4-BE49-F238E27FC236}">
                <a16:creationId xmlns:a16="http://schemas.microsoft.com/office/drawing/2014/main" id="{FE681EC0-A139-4B14-89E8-F237CB63D4C9}"/>
              </a:ext>
            </a:extLst>
          </p:cNvPr>
          <p:cNvSpPr/>
          <p:nvPr userDrawn="1"/>
        </p:nvSpPr>
        <p:spPr>
          <a:xfrm rot="20761418">
            <a:off x="11545452" y="1030689"/>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0" name="Figura a mano libera: Forma 29">
            <a:extLst>
              <a:ext uri="{FF2B5EF4-FFF2-40B4-BE49-F238E27FC236}">
                <a16:creationId xmlns:a16="http://schemas.microsoft.com/office/drawing/2014/main" id="{87F87648-ABB4-4C97-BB6D-58342407E9DF}"/>
              </a:ext>
            </a:extLst>
          </p:cNvPr>
          <p:cNvSpPr/>
          <p:nvPr userDrawn="1"/>
        </p:nvSpPr>
        <p:spPr>
          <a:xfrm rot="17315293">
            <a:off x="11756248" y="247552"/>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1" name="Figura a mano libera: Forma 30">
            <a:extLst>
              <a:ext uri="{FF2B5EF4-FFF2-40B4-BE49-F238E27FC236}">
                <a16:creationId xmlns:a16="http://schemas.microsoft.com/office/drawing/2014/main" id="{0802EFEB-F4DF-4501-91AA-173B60EBBBAA}"/>
              </a:ext>
            </a:extLst>
          </p:cNvPr>
          <p:cNvSpPr/>
          <p:nvPr userDrawn="1"/>
        </p:nvSpPr>
        <p:spPr>
          <a:xfrm rot="20082236">
            <a:off x="11448108" y="631127"/>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2" name="Figura a mano libera: Forma 31">
            <a:extLst>
              <a:ext uri="{FF2B5EF4-FFF2-40B4-BE49-F238E27FC236}">
                <a16:creationId xmlns:a16="http://schemas.microsoft.com/office/drawing/2014/main" id="{109FE51D-8E02-4ED7-862B-5CF838F7F77F}"/>
              </a:ext>
            </a:extLst>
          </p:cNvPr>
          <p:cNvSpPr/>
          <p:nvPr userDrawn="1"/>
        </p:nvSpPr>
        <p:spPr>
          <a:xfrm rot="19879732">
            <a:off x="11668879" y="824433"/>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3" name="Figura a mano libera: Forma 32">
            <a:extLst>
              <a:ext uri="{FF2B5EF4-FFF2-40B4-BE49-F238E27FC236}">
                <a16:creationId xmlns:a16="http://schemas.microsoft.com/office/drawing/2014/main" id="{4ECB9E40-5923-4571-9C8E-D7412C1283B2}"/>
              </a:ext>
            </a:extLst>
          </p:cNvPr>
          <p:cNvSpPr/>
          <p:nvPr userDrawn="1"/>
        </p:nvSpPr>
        <p:spPr>
          <a:xfrm rot="328041">
            <a:off x="10094502" y="901548"/>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4" name="Figura a mano libera: Forma 33">
            <a:extLst>
              <a:ext uri="{FF2B5EF4-FFF2-40B4-BE49-F238E27FC236}">
                <a16:creationId xmlns:a16="http://schemas.microsoft.com/office/drawing/2014/main" id="{E46052C9-826B-47AC-9F6B-3078D4F43748}"/>
              </a:ext>
            </a:extLst>
          </p:cNvPr>
          <p:cNvSpPr/>
          <p:nvPr userDrawn="1"/>
        </p:nvSpPr>
        <p:spPr>
          <a:xfrm>
            <a:off x="10871770" y="1202556"/>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5" name="Figura a mano libera: Forma 34">
            <a:extLst>
              <a:ext uri="{FF2B5EF4-FFF2-40B4-BE49-F238E27FC236}">
                <a16:creationId xmlns:a16="http://schemas.microsoft.com/office/drawing/2014/main" id="{0C3867F5-4C6F-48BE-9DFF-9046D1FE6771}"/>
              </a:ext>
            </a:extLst>
          </p:cNvPr>
          <p:cNvSpPr/>
          <p:nvPr userDrawn="1"/>
        </p:nvSpPr>
        <p:spPr>
          <a:xfrm rot="20761418">
            <a:off x="11512604" y="1484835"/>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6" name="Figura a mano libera: Forma 35">
            <a:extLst>
              <a:ext uri="{FF2B5EF4-FFF2-40B4-BE49-F238E27FC236}">
                <a16:creationId xmlns:a16="http://schemas.microsoft.com/office/drawing/2014/main" id="{7B0CB40F-9E6F-457D-9C1F-9769BC3AE13E}"/>
              </a:ext>
            </a:extLst>
          </p:cNvPr>
          <p:cNvSpPr/>
          <p:nvPr userDrawn="1"/>
        </p:nvSpPr>
        <p:spPr>
          <a:xfrm rot="1160487">
            <a:off x="10291662" y="1614015"/>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7" name="Figura a mano libera: Forma 36">
            <a:extLst>
              <a:ext uri="{FF2B5EF4-FFF2-40B4-BE49-F238E27FC236}">
                <a16:creationId xmlns:a16="http://schemas.microsoft.com/office/drawing/2014/main" id="{0FCD03E7-2128-4C04-A914-409506646A76}"/>
              </a:ext>
            </a:extLst>
          </p:cNvPr>
          <p:cNvSpPr/>
          <p:nvPr userDrawn="1"/>
        </p:nvSpPr>
        <p:spPr>
          <a:xfrm rot="803026">
            <a:off x="11586107" y="2015428"/>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nvGrpSpPr>
          <p:cNvPr id="43" name="Gruppo 42">
            <a:extLst>
              <a:ext uri="{FF2B5EF4-FFF2-40B4-BE49-F238E27FC236}">
                <a16:creationId xmlns:a16="http://schemas.microsoft.com/office/drawing/2014/main" id="{0725BC56-C7B6-400F-80F9-3F968E2CAE0E}"/>
              </a:ext>
            </a:extLst>
          </p:cNvPr>
          <p:cNvGrpSpPr/>
          <p:nvPr userDrawn="1"/>
        </p:nvGrpSpPr>
        <p:grpSpPr>
          <a:xfrm>
            <a:off x="3383603" y="1013721"/>
            <a:ext cx="7749965" cy="5100743"/>
            <a:chOff x="510812" y="938373"/>
            <a:chExt cx="8073393" cy="5313612"/>
          </a:xfrm>
        </p:grpSpPr>
        <p:sp>
          <p:nvSpPr>
            <p:cNvPr id="44" name="Rettangolo arrotondato 15">
              <a:extLst>
                <a:ext uri="{FF2B5EF4-FFF2-40B4-BE49-F238E27FC236}">
                  <a16:creationId xmlns:a16="http://schemas.microsoft.com/office/drawing/2014/main" id="{1EC806EC-A1B2-4893-9504-1D7FFE8E238F}"/>
                </a:ext>
              </a:extLst>
            </p:cNvPr>
            <p:cNvSpPr/>
            <p:nvPr/>
          </p:nvSpPr>
          <p:spPr>
            <a:xfrm>
              <a:off x="877709" y="938373"/>
              <a:ext cx="7339600" cy="5234482"/>
            </a:xfrm>
            <a:prstGeom prst="round2SameRect">
              <a:avLst>
                <a:gd name="adj1" fmla="val 5601"/>
                <a:gd name="adj2" fmla="val 0"/>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sp>
          <p:nvSpPr>
            <p:cNvPr id="45" name="Rettangolo arrotondato 15">
              <a:extLst>
                <a:ext uri="{FF2B5EF4-FFF2-40B4-BE49-F238E27FC236}">
                  <a16:creationId xmlns:a16="http://schemas.microsoft.com/office/drawing/2014/main" id="{535A1B12-6F16-41A0-A6B1-4AD0CCB5A081}"/>
                </a:ext>
              </a:extLst>
            </p:cNvPr>
            <p:cNvSpPr/>
            <p:nvPr/>
          </p:nvSpPr>
          <p:spPr>
            <a:xfrm>
              <a:off x="930758" y="995668"/>
              <a:ext cx="7233502" cy="5177187"/>
            </a:xfrm>
            <a:prstGeom prst="round2SameRect">
              <a:avLst>
                <a:gd name="adj1" fmla="val 4499"/>
                <a:gd name="adj2" fmla="val 0"/>
              </a:avLst>
            </a:prstGeom>
            <a:solidFill>
              <a:schemeClr val="bg1"/>
            </a:solidFill>
            <a:ln w="3175">
              <a:solidFill>
                <a:schemeClr val="accent1"/>
              </a:solid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6" name="Rettangolo: Angoli arrotondati 45">
              <a:extLst>
                <a:ext uri="{FF2B5EF4-FFF2-40B4-BE49-F238E27FC236}">
                  <a16:creationId xmlns:a16="http://schemas.microsoft.com/office/drawing/2014/main" id="{379B244F-CF81-4500-A78E-495ABA6828BA}"/>
                </a:ext>
              </a:extLst>
            </p:cNvPr>
            <p:cNvSpPr/>
            <p:nvPr/>
          </p:nvSpPr>
          <p:spPr>
            <a:xfrm rot="16200000">
              <a:off x="2264894" y="295974"/>
              <a:ext cx="4565229" cy="6599909"/>
            </a:xfrm>
            <a:prstGeom prst="roundRect">
              <a:avLst>
                <a:gd name="adj" fmla="val 1476"/>
              </a:avLst>
            </a:prstGeom>
            <a:solidFill>
              <a:schemeClr val="bg1"/>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7" name="Rettangolo arrotondato 15">
              <a:extLst>
                <a:ext uri="{FF2B5EF4-FFF2-40B4-BE49-F238E27FC236}">
                  <a16:creationId xmlns:a16="http://schemas.microsoft.com/office/drawing/2014/main" id="{EE88F157-E260-486F-937E-C18428699861}"/>
                </a:ext>
              </a:extLst>
            </p:cNvPr>
            <p:cNvSpPr/>
            <p:nvPr/>
          </p:nvSpPr>
          <p:spPr>
            <a:xfrm rot="10800000">
              <a:off x="510812" y="5998253"/>
              <a:ext cx="8073393" cy="248975"/>
            </a:xfrm>
            <a:prstGeom prst="round2SameRect">
              <a:avLst>
                <a:gd name="adj1" fmla="val 50000"/>
                <a:gd name="adj2" fmla="val 0"/>
              </a:avLst>
            </a:prstGeom>
            <a:solidFill>
              <a:schemeClr val="bg1"/>
            </a:solidFill>
            <a:ln w="3175">
              <a:solidFill>
                <a:schemeClr val="accent1"/>
              </a:solid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8" name="Rettangolo arrotondato 15">
              <a:extLst>
                <a:ext uri="{FF2B5EF4-FFF2-40B4-BE49-F238E27FC236}">
                  <a16:creationId xmlns:a16="http://schemas.microsoft.com/office/drawing/2014/main" id="{F736AFAF-44AD-47CE-A63B-210102A4BF0B}"/>
                </a:ext>
              </a:extLst>
            </p:cNvPr>
            <p:cNvSpPr/>
            <p:nvPr userDrawn="1"/>
          </p:nvSpPr>
          <p:spPr>
            <a:xfrm>
              <a:off x="3668019" y="6206338"/>
              <a:ext cx="1758981" cy="45647"/>
            </a:xfrm>
            <a:prstGeom prst="round2SameRect">
              <a:avLst>
                <a:gd name="adj1" fmla="val 50000"/>
                <a:gd name="adj2" fmla="val 0"/>
              </a:avLst>
            </a:prstGeom>
            <a:gradFill>
              <a:gsLst>
                <a:gs pos="0">
                  <a:schemeClr val="tx1">
                    <a:alpha val="0"/>
                  </a:schemeClr>
                </a:gs>
                <a:gs pos="100000">
                  <a:schemeClr val="tx1">
                    <a:alpha val="31000"/>
                  </a:schemeClr>
                </a:gs>
              </a:gsLst>
              <a:lin ang="16200000" scaled="0"/>
            </a:gra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sp>
          <p:nvSpPr>
            <p:cNvPr id="49" name="Ovale 48">
              <a:extLst>
                <a:ext uri="{FF2B5EF4-FFF2-40B4-BE49-F238E27FC236}">
                  <a16:creationId xmlns:a16="http://schemas.microsoft.com/office/drawing/2014/main" id="{A4F6457E-3660-4E80-82BC-8894D701DEE9}"/>
                </a:ext>
              </a:extLst>
            </p:cNvPr>
            <p:cNvSpPr/>
            <p:nvPr/>
          </p:nvSpPr>
          <p:spPr>
            <a:xfrm rot="16200000">
              <a:off x="4660498" y="1119143"/>
              <a:ext cx="48680" cy="48680"/>
            </a:xfrm>
            <a:prstGeom prst="ellipse">
              <a:avLst/>
            </a:prstGeom>
            <a:solidFill>
              <a:schemeClr val="bg1">
                <a:lumMod val="85000"/>
              </a:schemeClr>
            </a:solidFill>
            <a:ln w="0">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sp>
          <p:nvSpPr>
            <p:cNvPr id="50" name="Ovale 49">
              <a:extLst>
                <a:ext uri="{FF2B5EF4-FFF2-40B4-BE49-F238E27FC236}">
                  <a16:creationId xmlns:a16="http://schemas.microsoft.com/office/drawing/2014/main" id="{88230416-7E55-4CB0-9548-491BA471E9E8}"/>
                </a:ext>
              </a:extLst>
            </p:cNvPr>
            <p:cNvSpPr/>
            <p:nvPr/>
          </p:nvSpPr>
          <p:spPr>
            <a:xfrm rot="16200000">
              <a:off x="4505961" y="1106017"/>
              <a:ext cx="83096" cy="83096"/>
            </a:xfrm>
            <a:prstGeom prst="ellipse">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sp>
          <p:nvSpPr>
            <p:cNvPr id="51" name="Ovale 50">
              <a:extLst>
                <a:ext uri="{FF2B5EF4-FFF2-40B4-BE49-F238E27FC236}">
                  <a16:creationId xmlns:a16="http://schemas.microsoft.com/office/drawing/2014/main" id="{FE3C1810-AD4F-4393-928E-CFA8053A2CC2}"/>
                </a:ext>
              </a:extLst>
            </p:cNvPr>
            <p:cNvSpPr/>
            <p:nvPr/>
          </p:nvSpPr>
          <p:spPr>
            <a:xfrm rot="16200000">
              <a:off x="4524686" y="1124741"/>
              <a:ext cx="45647" cy="45647"/>
            </a:xfrm>
            <a:prstGeom prst="ellipse">
              <a:avLst/>
            </a:prstGeom>
            <a:solidFill>
              <a:schemeClr val="bg1">
                <a:lumMod val="85000"/>
              </a:schemeClr>
            </a:solidFill>
            <a:ln w="3175">
              <a:noFill/>
            </a:ln>
            <a:scene3d>
              <a:camera prst="isometricLeftDown">
                <a:rot lat="0" lon="0" rev="0"/>
              </a:camera>
              <a:lightRig rig="threePt" dir="t"/>
            </a:scene3d>
            <a:sp3d extrusionH="63500">
              <a:bevelT w="0" h="0"/>
              <a:bevelB w="0" h="44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grpSp>
      <p:sp>
        <p:nvSpPr>
          <p:cNvPr id="3" name="Segnaposto contenuto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2951603" cy="2196235"/>
          </a:xfrm>
        </p:spPr>
        <p:txBody>
          <a:bodyPr rtlCol="0" anchor="b"/>
          <a:lstStyle>
            <a:lvl1pPr marL="0" indent="0">
              <a:buNone/>
              <a:defRPr sz="2800">
                <a:solidFill>
                  <a:schemeClr val="tx1">
                    <a:lumMod val="75000"/>
                    <a:lumOff val="25000"/>
                  </a:schemeClr>
                </a:solidFill>
              </a:defRPr>
            </a:lvl1pPr>
            <a:lvl2pPr marL="266700" indent="0">
              <a:buNone/>
              <a:defRPr sz="2400">
                <a:solidFill>
                  <a:schemeClr val="tx1">
                    <a:lumMod val="75000"/>
                    <a:lumOff val="25000"/>
                  </a:schemeClr>
                </a:solidFill>
              </a:defRPr>
            </a:lvl2pPr>
            <a:lvl3pPr marL="542925" indent="0">
              <a:buNone/>
              <a:defRPr sz="2000">
                <a:solidFill>
                  <a:schemeClr val="tx1">
                    <a:lumMod val="75000"/>
                    <a:lumOff val="25000"/>
                  </a:schemeClr>
                </a:solidFill>
              </a:defRPr>
            </a:lvl3pPr>
            <a:lvl4pPr marL="809625" indent="0">
              <a:buNone/>
              <a:defRPr sz="2000">
                <a:solidFill>
                  <a:schemeClr val="tx1">
                    <a:lumMod val="75000"/>
                    <a:lumOff val="25000"/>
                  </a:schemeClr>
                </a:solidFill>
              </a:defRPr>
            </a:lvl4pPr>
            <a:lvl5pPr marL="1076325" indent="0">
              <a:buNone/>
              <a:defRPr sz="2000">
                <a:solidFill>
                  <a:schemeClr val="tx1">
                    <a:lumMod val="75000"/>
                    <a:lumOff val="25000"/>
                  </a:schemeClr>
                </a:solidFill>
              </a:defRPr>
            </a:lvl5pPr>
          </a:lstStyle>
          <a:p>
            <a:pPr lvl="0" rtl="0"/>
            <a:r>
              <a:rPr lang="it-IT" dirty="0"/>
              <a:t>Il testo enfatizzato può essere inserito qui</a:t>
            </a:r>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immagine 4">
            <a:extLst>
              <a:ext uri="{FF2B5EF4-FFF2-40B4-BE49-F238E27FC236}">
                <a16:creationId xmlns:a16="http://schemas.microsoft.com/office/drawing/2014/main" id="{8C1EA41E-F6C4-484F-95E9-42978FF21625}"/>
              </a:ext>
            </a:extLst>
          </p:cNvPr>
          <p:cNvSpPr>
            <a:spLocks noGrp="1"/>
          </p:cNvSpPr>
          <p:nvPr>
            <p:ph type="pic" sz="quarter" idx="12" hasCustomPrompt="1"/>
          </p:nvPr>
        </p:nvSpPr>
        <p:spPr>
          <a:xfrm>
            <a:off x="4092796" y="1376357"/>
            <a:ext cx="6333545" cy="4379625"/>
          </a:xfrm>
          <a:prstGeom prst="roundRect">
            <a:avLst>
              <a:gd name="adj" fmla="val 1356"/>
            </a:avLst>
          </a:prstGeom>
          <a:solidFill>
            <a:schemeClr val="bg1">
              <a:lumMod val="95000"/>
            </a:schemeClr>
          </a:solidFill>
          <a:ln>
            <a:noFill/>
          </a:ln>
        </p:spPr>
        <p:txBody>
          <a:bodyPr rtlCol="0"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i="1">
                <a:latin typeface="Times New Roman" panose="02020603050405020304" pitchFamily="18" charset="0"/>
                <a:cs typeface="Times New Roman" panose="02020603050405020304" pitchFamily="18"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dirty="0"/>
              <a:t>Inserire o trascinare l'immagine qui</a:t>
            </a:r>
          </a:p>
        </p:txBody>
      </p:sp>
      <p:sp>
        <p:nvSpPr>
          <p:cNvPr id="9" name="Segnaposto testo 8">
            <a:extLst>
              <a:ext uri="{FF2B5EF4-FFF2-40B4-BE49-F238E27FC236}">
                <a16:creationId xmlns:a16="http://schemas.microsoft.com/office/drawing/2014/main" id="{35FD3B7C-17C6-4327-986C-A8A6D6EC1B52}"/>
              </a:ext>
            </a:extLst>
          </p:cNvPr>
          <p:cNvSpPr>
            <a:spLocks noGrp="1"/>
          </p:cNvSpPr>
          <p:nvPr>
            <p:ph type="body" sz="quarter" idx="13"/>
          </p:nvPr>
        </p:nvSpPr>
        <p:spPr>
          <a:xfrm>
            <a:off x="431800" y="3509766"/>
            <a:ext cx="2951163" cy="2322709"/>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Tree>
    <p:extLst>
      <p:ext uri="{BB962C8B-B14F-4D97-AF65-F5344CB8AC3E}">
        <p14:creationId xmlns:p14="http://schemas.microsoft.com/office/powerpoint/2010/main" val="3336286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unti elenco immagine 3 colonne">
    <p:spTree>
      <p:nvGrpSpPr>
        <p:cNvPr id="1" name=""/>
        <p:cNvGrpSpPr/>
        <p:nvPr/>
      </p:nvGrpSpPr>
      <p:grpSpPr>
        <a:xfrm>
          <a:off x="0" y="0"/>
          <a:ext cx="0" cy="0"/>
          <a:chOff x="0" y="0"/>
          <a:chExt cx="0" cy="0"/>
        </a:xfrm>
      </p:grpSpPr>
      <p:sp>
        <p:nvSpPr>
          <p:cNvPr id="18" name="Ovale 17">
            <a:extLst>
              <a:ext uri="{FF2B5EF4-FFF2-40B4-BE49-F238E27FC236}">
                <a16:creationId xmlns:a16="http://schemas.microsoft.com/office/drawing/2014/main" id="{139FC94F-AE30-1048-843A-295FA302AC56}"/>
              </a:ext>
            </a:extLst>
          </p:cNvPr>
          <p:cNvSpPr>
            <a:spLocks noChangeAspect="1"/>
          </p:cNvSpPr>
          <p:nvPr userDrawn="1"/>
        </p:nvSpPr>
        <p:spPr>
          <a:xfrm>
            <a:off x="8294151"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Ovale 16">
            <a:extLst>
              <a:ext uri="{FF2B5EF4-FFF2-40B4-BE49-F238E27FC236}">
                <a16:creationId xmlns:a16="http://schemas.microsoft.com/office/drawing/2014/main" id="{A037F3B8-BD34-EA4F-A1C0-4006B373159E}"/>
              </a:ext>
            </a:extLst>
          </p:cNvPr>
          <p:cNvSpPr>
            <a:spLocks noChangeAspect="1"/>
          </p:cNvSpPr>
          <p:nvPr userDrawn="1"/>
        </p:nvSpPr>
        <p:spPr>
          <a:xfrm>
            <a:off x="5345060"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Ovale 18">
            <a:extLst>
              <a:ext uri="{FF2B5EF4-FFF2-40B4-BE49-F238E27FC236}">
                <a16:creationId xmlns:a16="http://schemas.microsoft.com/office/drawing/2014/main" id="{8A1CF33D-645D-E940-8FF4-6178A32A19A2}"/>
              </a:ext>
            </a:extLst>
          </p:cNvPr>
          <p:cNvSpPr>
            <a:spLocks noChangeAspect="1"/>
          </p:cNvSpPr>
          <p:nvPr userDrawn="1"/>
        </p:nvSpPr>
        <p:spPr>
          <a:xfrm>
            <a:off x="2398763" y="2030748"/>
            <a:ext cx="150876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071452" y="4688112"/>
            <a:ext cx="2160588" cy="900000"/>
          </a:xfrm>
        </p:spPr>
        <p:txBody>
          <a:bodyPr rtlCol="0"/>
          <a:lstStyle>
            <a:lvl1pPr marL="0" indent="0" algn="ctr">
              <a:buNone/>
              <a:defRPr sz="1600"/>
            </a:lvl1pPr>
          </a:lstStyle>
          <a:p>
            <a:pPr lvl="0" rtl="0"/>
            <a:r>
              <a:rPr lang="it-IT" dirty="0"/>
              <a:t>Descrizione punto elenco</a:t>
            </a:r>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0543" y="4688112"/>
            <a:ext cx="2160588" cy="900000"/>
          </a:xfrm>
        </p:spPr>
        <p:txBody>
          <a:bodyPr rtlCol="0"/>
          <a:lstStyle>
            <a:lvl1pPr marL="0" indent="0" algn="ctr">
              <a:buNone/>
              <a:defRPr sz="1600"/>
            </a:lvl1pPr>
          </a:lstStyle>
          <a:p>
            <a:pPr lvl="0" rtl="0"/>
            <a:r>
              <a:rPr lang="it-IT" dirty="0"/>
              <a:t>Descrizione punto elenco</a:t>
            </a:r>
          </a:p>
        </p:txBody>
      </p:sp>
      <p:sp>
        <p:nvSpPr>
          <p:cNvPr id="15" name="Segnaposto testo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969634" y="4683647"/>
            <a:ext cx="2160588" cy="900000"/>
          </a:xfrm>
        </p:spPr>
        <p:txBody>
          <a:bodyPr rtlCol="0"/>
          <a:lstStyle>
            <a:lvl1pPr marL="0" indent="0" algn="ctr">
              <a:buNone/>
              <a:defRPr sz="1600"/>
            </a:lvl1pPr>
          </a:lstStyle>
          <a:p>
            <a:pPr lvl="0" rtl="0"/>
            <a:r>
              <a:rPr lang="it-IT" dirty="0"/>
              <a:t>Descrizione punto elenco</a:t>
            </a:r>
          </a:p>
        </p:txBody>
      </p:sp>
      <p:sp>
        <p:nvSpPr>
          <p:cNvPr id="10" name="Segnaposto testo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071453" y="3926335"/>
            <a:ext cx="2160587" cy="504000"/>
          </a:xfrm>
        </p:spPr>
        <p:txBody>
          <a:bodyPr rtlCol="0"/>
          <a:lstStyle>
            <a:lvl1pPr marL="0" indent="0" algn="ctr">
              <a:buNone/>
              <a:defRPr b="1">
                <a:latin typeface="+mj-lt"/>
              </a:defRPr>
            </a:lvl1pPr>
          </a:lstStyle>
          <a:p>
            <a:pPr lvl="0" rtl="0"/>
            <a:r>
              <a:rPr lang="it-IT" dirty="0"/>
              <a:t>Punto elenco 2</a:t>
            </a:r>
          </a:p>
        </p:txBody>
      </p:sp>
      <p:sp>
        <p:nvSpPr>
          <p:cNvPr id="12" name="Segnaposto testo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5020543" y="3926335"/>
            <a:ext cx="2160588" cy="504000"/>
          </a:xfrm>
        </p:spPr>
        <p:txBody>
          <a:bodyPr rtlCol="0"/>
          <a:lstStyle>
            <a:lvl1pPr marL="0" indent="0" algn="ctr">
              <a:buNone/>
              <a:defRPr b="1">
                <a:latin typeface="+mj-lt"/>
              </a:defRPr>
            </a:lvl1pPr>
          </a:lstStyle>
          <a:p>
            <a:pPr lvl="0" rtl="0"/>
            <a:r>
              <a:rPr lang="it-IT" dirty="0"/>
              <a:t>Punto elenco 3</a:t>
            </a:r>
          </a:p>
        </p:txBody>
      </p:sp>
      <p:sp>
        <p:nvSpPr>
          <p:cNvPr id="16" name="Segnaposto testo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7969635" y="3926335"/>
            <a:ext cx="2160587" cy="504000"/>
          </a:xfrm>
        </p:spPr>
        <p:txBody>
          <a:bodyPr rtlCol="0"/>
          <a:lstStyle>
            <a:lvl1pPr marL="0" indent="0" algn="ctr">
              <a:buNone/>
              <a:defRPr b="1">
                <a:latin typeface="+mj-lt"/>
              </a:defRPr>
            </a:lvl1pPr>
          </a:lstStyle>
          <a:p>
            <a:pPr lvl="0" rtl="0"/>
            <a:r>
              <a:rPr lang="it-IT" dirty="0"/>
              <a:t>Punto elenco 4</a:t>
            </a:r>
          </a:p>
        </p:txBody>
      </p:sp>
      <p:sp>
        <p:nvSpPr>
          <p:cNvPr id="9" name="Segnaposto testo 8">
            <a:extLst>
              <a:ext uri="{FF2B5EF4-FFF2-40B4-BE49-F238E27FC236}">
                <a16:creationId xmlns:a16="http://schemas.microsoft.com/office/drawing/2014/main" id="{36DD16A0-27CF-480C-8ADD-7BB99E0031A4}"/>
              </a:ext>
            </a:extLst>
          </p:cNvPr>
          <p:cNvSpPr>
            <a:spLocks noGrp="1"/>
          </p:cNvSpPr>
          <p:nvPr>
            <p:ph type="body" sz="quarter" idx="26" hasCustomPrompt="1"/>
          </p:nvPr>
        </p:nvSpPr>
        <p:spPr>
          <a:xfrm>
            <a:off x="431800" y="1080000"/>
            <a:ext cx="11339513" cy="276561"/>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Intestazione secondaria</a:t>
            </a:r>
          </a:p>
        </p:txBody>
      </p:sp>
      <p:sp>
        <p:nvSpPr>
          <p:cNvPr id="20" name="Segnaposto immagine 3">
            <a:extLst>
              <a:ext uri="{FF2B5EF4-FFF2-40B4-BE49-F238E27FC236}">
                <a16:creationId xmlns:a16="http://schemas.microsoft.com/office/drawing/2014/main" id="{06B6D0B6-0884-CD46-A1B0-9FED03C22626}"/>
              </a:ext>
            </a:extLst>
          </p:cNvPr>
          <p:cNvSpPr>
            <a:spLocks noGrp="1"/>
          </p:cNvSpPr>
          <p:nvPr>
            <p:ph type="pic" sz="quarter" idx="27"/>
          </p:nvPr>
        </p:nvSpPr>
        <p:spPr>
          <a:xfrm>
            <a:off x="2597765" y="2358091"/>
            <a:ext cx="1107962" cy="854075"/>
          </a:xfrm>
        </p:spPr>
        <p:txBody>
          <a:bodyPr rtlCol="0"/>
          <a:lstStyle>
            <a:lvl1pPr marL="0" indent="0">
              <a:buNone/>
              <a:defRPr sz="1600"/>
            </a:lvl1pPr>
          </a:lstStyle>
          <a:p>
            <a:pPr rtl="0"/>
            <a:r>
              <a:rPr lang="it-IT"/>
              <a:t>Fare clic sull'icona per inserire un'immagine</a:t>
            </a:r>
            <a:endParaRPr lang="it-IT" dirty="0"/>
          </a:p>
        </p:txBody>
      </p:sp>
      <p:sp>
        <p:nvSpPr>
          <p:cNvPr id="21" name="Segnaposto immagine 3">
            <a:extLst>
              <a:ext uri="{FF2B5EF4-FFF2-40B4-BE49-F238E27FC236}">
                <a16:creationId xmlns:a16="http://schemas.microsoft.com/office/drawing/2014/main" id="{BAAC12A0-90C3-984B-A8FC-7EB4AA432E3A}"/>
              </a:ext>
            </a:extLst>
          </p:cNvPr>
          <p:cNvSpPr>
            <a:spLocks noGrp="1"/>
          </p:cNvSpPr>
          <p:nvPr>
            <p:ph type="pic" sz="quarter" idx="28"/>
          </p:nvPr>
        </p:nvSpPr>
        <p:spPr>
          <a:xfrm>
            <a:off x="5545459" y="2358091"/>
            <a:ext cx="1107962" cy="854075"/>
          </a:xfrm>
        </p:spPr>
        <p:txBody>
          <a:bodyPr rtlCol="0"/>
          <a:lstStyle>
            <a:lvl1pPr marL="0" indent="0">
              <a:buNone/>
              <a:defRPr sz="1600"/>
            </a:lvl1pPr>
          </a:lstStyle>
          <a:p>
            <a:pPr rtl="0"/>
            <a:r>
              <a:rPr lang="it-IT"/>
              <a:t>Fare clic sull'icona per inserire un'immagine</a:t>
            </a:r>
            <a:endParaRPr lang="it-IT" dirty="0"/>
          </a:p>
        </p:txBody>
      </p:sp>
      <p:sp>
        <p:nvSpPr>
          <p:cNvPr id="22" name="Segnaposto immagine 3">
            <a:extLst>
              <a:ext uri="{FF2B5EF4-FFF2-40B4-BE49-F238E27FC236}">
                <a16:creationId xmlns:a16="http://schemas.microsoft.com/office/drawing/2014/main" id="{51565942-8816-734B-BEEE-1258F13B66DA}"/>
              </a:ext>
            </a:extLst>
          </p:cNvPr>
          <p:cNvSpPr>
            <a:spLocks noGrp="1"/>
          </p:cNvSpPr>
          <p:nvPr>
            <p:ph type="pic" sz="quarter" idx="29"/>
          </p:nvPr>
        </p:nvSpPr>
        <p:spPr>
          <a:xfrm>
            <a:off x="8494550" y="2358090"/>
            <a:ext cx="1107962" cy="854075"/>
          </a:xfrm>
        </p:spPr>
        <p:txBody>
          <a:bodyPr rtlCol="0"/>
          <a:lstStyle>
            <a:lvl1pPr marL="0" indent="0">
              <a:buNone/>
              <a:defRPr sz="1600"/>
            </a:lvl1pPr>
          </a:lstStyle>
          <a:p>
            <a:pPr rtl="0"/>
            <a:r>
              <a:rPr lang="it-IT"/>
              <a:t>Fare clic sull'icona per inserire un'immagine</a:t>
            </a:r>
            <a:endParaRPr lang="it-IT" dirty="0"/>
          </a:p>
        </p:txBody>
      </p:sp>
    </p:spTree>
    <p:extLst>
      <p:ext uri="{BB962C8B-B14F-4D97-AF65-F5344CB8AC3E}">
        <p14:creationId xmlns:p14="http://schemas.microsoft.com/office/powerpoint/2010/main" val="3072002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pzione numeri grandi 2">
    <p:spTree>
      <p:nvGrpSpPr>
        <p:cNvPr id="1" name=""/>
        <p:cNvGrpSpPr/>
        <p:nvPr/>
      </p:nvGrpSpPr>
      <p:grpSpPr>
        <a:xfrm>
          <a:off x="0" y="0"/>
          <a:ext cx="0" cy="0"/>
          <a:chOff x="0" y="0"/>
          <a:chExt cx="0" cy="0"/>
        </a:xfrm>
      </p:grpSpPr>
      <p:sp>
        <p:nvSpPr>
          <p:cNvPr id="26" name="Segnaposto testo 3">
            <a:extLst>
              <a:ext uri="{FF2B5EF4-FFF2-40B4-BE49-F238E27FC236}">
                <a16:creationId xmlns:a16="http://schemas.microsoft.com/office/drawing/2014/main" id="{E6E9DC6E-6F00-46BA-B990-095D92A35881}"/>
              </a:ext>
            </a:extLst>
          </p:cNvPr>
          <p:cNvSpPr>
            <a:spLocks noGrp="1"/>
          </p:cNvSpPr>
          <p:nvPr>
            <p:ph type="body" sz="quarter" idx="27" hasCustomPrompt="1"/>
          </p:nvPr>
        </p:nvSpPr>
        <p:spPr>
          <a:xfrm>
            <a:off x="890706" y="1579984"/>
            <a:ext cx="4348065" cy="4348065"/>
          </a:xfrm>
          <a:prstGeom prst="ellipse">
            <a:avLst/>
          </a:prstGeom>
          <a:noFill/>
          <a:ln>
            <a:solidFill>
              <a:schemeClr val="accent1"/>
            </a:solidFill>
          </a:ln>
        </p:spPr>
        <p:txBody>
          <a:bodyPr rtlCol="0" anchor="ctr"/>
          <a:lstStyle>
            <a:lvl1pPr marL="0" indent="0" algn="ctr">
              <a:buNone/>
              <a:defRPr sz="2100">
                <a:solidFill>
                  <a:schemeClr val="tx1">
                    <a:lumMod val="75000"/>
                    <a:lumOff val="2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Intestazione sezione</a:t>
            </a:r>
          </a:p>
        </p:txBody>
      </p:sp>
      <p:sp>
        <p:nvSpPr>
          <p:cNvPr id="27" name="Segnaposto testo 9">
            <a:extLst>
              <a:ext uri="{FF2B5EF4-FFF2-40B4-BE49-F238E27FC236}">
                <a16:creationId xmlns:a16="http://schemas.microsoft.com/office/drawing/2014/main" id="{76D2E128-93A5-440C-A234-55AC27F90F8C}"/>
              </a:ext>
            </a:extLst>
          </p:cNvPr>
          <p:cNvSpPr>
            <a:spLocks noGrp="1"/>
          </p:cNvSpPr>
          <p:nvPr>
            <p:ph type="body" sz="quarter" idx="28" hasCustomPrompt="1"/>
          </p:nvPr>
        </p:nvSpPr>
        <p:spPr>
          <a:xfrm>
            <a:off x="4739330" y="1754721"/>
            <a:ext cx="3998591" cy="3998591"/>
          </a:xfrm>
          <a:prstGeom prst="ellipse">
            <a:avLst/>
          </a:prstGeom>
          <a:noFill/>
          <a:ln>
            <a:solidFill>
              <a:schemeClr val="accent2"/>
            </a:solidFill>
          </a:ln>
        </p:spPr>
        <p:txBody>
          <a:bodyPr vert="horz" lIns="0" tIns="0" rIns="0" bIns="0" rtlCol="0" anchor="ctr">
            <a:noAutofit/>
          </a:bodyPr>
          <a:lstStyle>
            <a:lvl1pPr marL="0" indent="0" algn="ctr">
              <a:buNone/>
              <a:defRPr lang="en-ZA" sz="2100" dirty="0">
                <a:solidFill>
                  <a:schemeClr val="tx1">
                    <a:lumMod val="75000"/>
                    <a:lumOff val="25000"/>
                  </a:schemeClr>
                </a:solidFill>
              </a:defRPr>
            </a:lvl1pPr>
          </a:lstStyle>
          <a:p>
            <a:pPr marL="266700" lvl="0" indent="-266700" algn="ctr" rtl="0"/>
            <a:r>
              <a:rPr lang="it-IT" dirty="0"/>
              <a:t>Intestazione sezione</a:t>
            </a:r>
          </a:p>
        </p:txBody>
      </p:sp>
      <p:sp>
        <p:nvSpPr>
          <p:cNvPr id="28" name="Segnaposto testo 9">
            <a:extLst>
              <a:ext uri="{FF2B5EF4-FFF2-40B4-BE49-F238E27FC236}">
                <a16:creationId xmlns:a16="http://schemas.microsoft.com/office/drawing/2014/main" id="{315814FC-F14E-4ECD-A97E-869936E55DF4}"/>
              </a:ext>
            </a:extLst>
          </p:cNvPr>
          <p:cNvSpPr>
            <a:spLocks noGrp="1"/>
          </p:cNvSpPr>
          <p:nvPr>
            <p:ph type="body" sz="quarter" idx="29" hasCustomPrompt="1"/>
          </p:nvPr>
        </p:nvSpPr>
        <p:spPr>
          <a:xfrm>
            <a:off x="8238481" y="2193897"/>
            <a:ext cx="3120238" cy="3120238"/>
          </a:xfrm>
          <a:prstGeom prst="ellipse">
            <a:avLst/>
          </a:prstGeom>
          <a:noFill/>
          <a:ln>
            <a:solidFill>
              <a:schemeClr val="accent3"/>
            </a:solidFill>
          </a:ln>
        </p:spPr>
        <p:txBody>
          <a:bodyPr vert="horz" lIns="0" tIns="0" rIns="0" bIns="0" rtlCol="0" anchor="ctr">
            <a:noAutofit/>
          </a:bodyPr>
          <a:lstStyle>
            <a:lvl1pPr marL="0" indent="0" algn="ctr">
              <a:buNone/>
              <a:defRPr lang="en-ZA" sz="2100" dirty="0">
                <a:solidFill>
                  <a:schemeClr val="tx1">
                    <a:lumMod val="75000"/>
                    <a:lumOff val="25000"/>
                  </a:schemeClr>
                </a:solidFill>
              </a:defRPr>
            </a:lvl1pPr>
          </a:lstStyle>
          <a:p>
            <a:pPr marL="266700" lvl="0" indent="-266700" algn="ctr" rtl="0"/>
            <a:r>
              <a:rPr lang="it-IT" dirty="0"/>
              <a:t>Intestazione sezione</a:t>
            </a:r>
          </a:p>
        </p:txBody>
      </p:sp>
      <p:sp>
        <p:nvSpPr>
          <p:cNvPr id="48" name="Figura a mano libera: Forma 47">
            <a:extLst>
              <a:ext uri="{FF2B5EF4-FFF2-40B4-BE49-F238E27FC236}">
                <a16:creationId xmlns:a16="http://schemas.microsoft.com/office/drawing/2014/main" id="{A8E117AC-4076-4663-96EA-12A984AAA63A}"/>
              </a:ext>
            </a:extLst>
          </p:cNvPr>
          <p:cNvSpPr/>
          <p:nvPr userDrawn="1"/>
        </p:nvSpPr>
        <p:spPr>
          <a:xfrm>
            <a:off x="4740115" y="2772299"/>
            <a:ext cx="494967" cy="1963434"/>
          </a:xfrm>
          <a:custGeom>
            <a:avLst/>
            <a:gdLst>
              <a:gd name="connsiteX0" fmla="*/ 258706 w 494967"/>
              <a:gd name="connsiteY0" fmla="*/ 0 h 1963434"/>
              <a:gd name="connsiteX1" fmla="*/ 324121 w 494967"/>
              <a:gd name="connsiteY1" fmla="*/ 135794 h 1963434"/>
              <a:gd name="connsiteX2" fmla="*/ 494967 w 494967"/>
              <a:gd name="connsiteY2" fmla="*/ 982025 h 1963434"/>
              <a:gd name="connsiteX3" fmla="*/ 324121 w 494967"/>
              <a:gd name="connsiteY3" fmla="*/ 1828257 h 1963434"/>
              <a:gd name="connsiteX4" fmla="*/ 259003 w 494967"/>
              <a:gd name="connsiteY4" fmla="*/ 1963434 h 1963434"/>
              <a:gd name="connsiteX5" fmla="*/ 241238 w 494967"/>
              <a:gd name="connsiteY5" fmla="*/ 1934192 h 1963434"/>
              <a:gd name="connsiteX6" fmla="*/ 0 w 494967"/>
              <a:gd name="connsiteY6" fmla="*/ 981472 h 1963434"/>
              <a:gd name="connsiteX7" fmla="*/ 241238 w 494967"/>
              <a:gd name="connsiteY7" fmla="*/ 28753 h 196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967" h="1963434">
                <a:moveTo>
                  <a:pt x="258706" y="0"/>
                </a:moveTo>
                <a:lnTo>
                  <a:pt x="324121" y="135794"/>
                </a:lnTo>
                <a:cubicBezTo>
                  <a:pt x="434133" y="395891"/>
                  <a:pt x="494967" y="681854"/>
                  <a:pt x="494967" y="982025"/>
                </a:cubicBezTo>
                <a:cubicBezTo>
                  <a:pt x="494967" y="1282196"/>
                  <a:pt x="434133" y="1568159"/>
                  <a:pt x="324121" y="1828257"/>
                </a:cubicBezTo>
                <a:lnTo>
                  <a:pt x="259003" y="1963434"/>
                </a:lnTo>
                <a:lnTo>
                  <a:pt x="241238" y="1934192"/>
                </a:lnTo>
                <a:cubicBezTo>
                  <a:pt x="87390" y="1650983"/>
                  <a:pt x="0" y="1326433"/>
                  <a:pt x="0" y="981472"/>
                </a:cubicBezTo>
                <a:cubicBezTo>
                  <a:pt x="0" y="636511"/>
                  <a:pt x="87390" y="311961"/>
                  <a:pt x="241238" y="28753"/>
                </a:cubicBezTo>
                <a:close/>
              </a:path>
            </a:pathLst>
          </a:custGeom>
          <a:pattFill prst="dkUpDiag">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47" name="Figura a mano libera: Forma 46">
            <a:extLst>
              <a:ext uri="{FF2B5EF4-FFF2-40B4-BE49-F238E27FC236}">
                <a16:creationId xmlns:a16="http://schemas.microsoft.com/office/drawing/2014/main" id="{33BA9298-2BC7-49EF-BEB7-E71095424207}"/>
              </a:ext>
            </a:extLst>
          </p:cNvPr>
          <p:cNvSpPr/>
          <p:nvPr userDrawn="1"/>
        </p:nvSpPr>
        <p:spPr>
          <a:xfrm>
            <a:off x="8245937" y="2863999"/>
            <a:ext cx="491664" cy="1780035"/>
          </a:xfrm>
          <a:custGeom>
            <a:avLst/>
            <a:gdLst>
              <a:gd name="connsiteX0" fmla="*/ 279162 w 491664"/>
              <a:gd name="connsiteY0" fmla="*/ 0 h 1780035"/>
              <a:gd name="connsiteX1" fmla="*/ 334593 w 491664"/>
              <a:gd name="connsiteY1" fmla="*/ 115068 h 1780035"/>
              <a:gd name="connsiteX2" fmla="*/ 491664 w 491664"/>
              <a:gd name="connsiteY2" fmla="*/ 893069 h 1780035"/>
              <a:gd name="connsiteX3" fmla="*/ 334593 w 491664"/>
              <a:gd name="connsiteY3" fmla="*/ 1671070 h 1780035"/>
              <a:gd name="connsiteX4" fmla="*/ 282102 w 491664"/>
              <a:gd name="connsiteY4" fmla="*/ 1780035 h 1780035"/>
              <a:gd name="connsiteX5" fmla="*/ 265807 w 491664"/>
              <a:gd name="connsiteY5" fmla="*/ 1758245 h 1780035"/>
              <a:gd name="connsiteX6" fmla="*/ 0 w 491664"/>
              <a:gd name="connsiteY6" fmla="*/ 888052 h 1780035"/>
              <a:gd name="connsiteX7" fmla="*/ 265807 w 491664"/>
              <a:gd name="connsiteY7" fmla="*/ 17859 h 178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664" h="1780035">
                <a:moveTo>
                  <a:pt x="279162" y="0"/>
                </a:moveTo>
                <a:lnTo>
                  <a:pt x="334593" y="115068"/>
                </a:lnTo>
                <a:cubicBezTo>
                  <a:pt x="435735" y="354195"/>
                  <a:pt x="491664" y="617100"/>
                  <a:pt x="491664" y="893069"/>
                </a:cubicBezTo>
                <a:cubicBezTo>
                  <a:pt x="491664" y="1169038"/>
                  <a:pt x="435735" y="1431944"/>
                  <a:pt x="334593" y="1671070"/>
                </a:cubicBezTo>
                <a:lnTo>
                  <a:pt x="282102" y="1780035"/>
                </a:lnTo>
                <a:lnTo>
                  <a:pt x="265807" y="1758245"/>
                </a:lnTo>
                <a:cubicBezTo>
                  <a:pt x="97991" y="1509844"/>
                  <a:pt x="0" y="1210391"/>
                  <a:pt x="0" y="888052"/>
                </a:cubicBezTo>
                <a:cubicBezTo>
                  <a:pt x="0" y="565713"/>
                  <a:pt x="97991" y="266261"/>
                  <a:pt x="265807" y="17859"/>
                </a:cubicBezTo>
                <a:close/>
              </a:path>
            </a:pathLst>
          </a:custGeom>
          <a:pattFill prst="dkUpDiag">
            <a:fgClr>
              <a:schemeClr val="accent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6" name="Figura a mano libera: Forma 15">
            <a:extLst>
              <a:ext uri="{FF2B5EF4-FFF2-40B4-BE49-F238E27FC236}">
                <a16:creationId xmlns:a16="http://schemas.microsoft.com/office/drawing/2014/main" id="{D850331C-9383-4367-8C09-8FBE227C98B4}"/>
              </a:ext>
            </a:extLst>
          </p:cNvPr>
          <p:cNvSpPr/>
          <p:nvPr userDrawn="1"/>
        </p:nvSpPr>
        <p:spPr>
          <a:xfrm rot="6973557">
            <a:off x="9799840" y="198216"/>
            <a:ext cx="748251" cy="780669"/>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a:extLst>
              <a:ext uri="{FF2B5EF4-FFF2-40B4-BE49-F238E27FC236}">
                <a16:creationId xmlns:a16="http://schemas.microsoft.com/office/drawing/2014/main" id="{D5AADDFA-0151-46BA-B788-3C5B8FC5B5FD}"/>
              </a:ext>
            </a:extLst>
          </p:cNvPr>
          <p:cNvSpPr/>
          <p:nvPr userDrawn="1"/>
        </p:nvSpPr>
        <p:spPr>
          <a:xfrm rot="5483574">
            <a:off x="9854193" y="80859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a:extLst>
              <a:ext uri="{FF2B5EF4-FFF2-40B4-BE49-F238E27FC236}">
                <a16:creationId xmlns:a16="http://schemas.microsoft.com/office/drawing/2014/main" id="{CC98EDD7-AC10-482C-9B0F-9EE170C1F8C4}"/>
              </a:ext>
            </a:extLst>
          </p:cNvPr>
          <p:cNvSpPr/>
          <p:nvPr userDrawn="1"/>
        </p:nvSpPr>
        <p:spPr>
          <a:xfrm rot="14199158">
            <a:off x="10161654" y="-236402"/>
            <a:ext cx="1957093" cy="1399810"/>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093" h="1399810">
                <a:moveTo>
                  <a:pt x="0" y="318772"/>
                </a:moveTo>
                <a:lnTo>
                  <a:pt x="858544" y="36067"/>
                </a:lnTo>
                <a:lnTo>
                  <a:pt x="1957093" y="0"/>
                </a:lnTo>
                <a:lnTo>
                  <a:pt x="1012700" y="1399810"/>
                </a:lnTo>
                <a:lnTo>
                  <a:pt x="172487" y="1221089"/>
                </a:lnTo>
                <a:lnTo>
                  <a:pt x="0" y="3187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a:extLst>
              <a:ext uri="{FF2B5EF4-FFF2-40B4-BE49-F238E27FC236}">
                <a16:creationId xmlns:a16="http://schemas.microsoft.com/office/drawing/2014/main" id="{46C6BDBB-2B70-456D-86FB-0A63D587A509}"/>
              </a:ext>
            </a:extLst>
          </p:cNvPr>
          <p:cNvSpPr/>
          <p:nvPr userDrawn="1"/>
        </p:nvSpPr>
        <p:spPr>
          <a:xfrm rot="14235708">
            <a:off x="11753205" y="112024"/>
            <a:ext cx="332291" cy="247882"/>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 name="connsiteX0" fmla="*/ 0 w 1449157"/>
              <a:gd name="connsiteY0" fmla="*/ 282705 h 1363743"/>
              <a:gd name="connsiteX1" fmla="*/ 858544 w 1449157"/>
              <a:gd name="connsiteY1" fmla="*/ 0 h 1363743"/>
              <a:gd name="connsiteX2" fmla="*/ 1449157 w 1449157"/>
              <a:gd name="connsiteY2" fmla="*/ 715834 h 1363743"/>
              <a:gd name="connsiteX3" fmla="*/ 1012700 w 1449157"/>
              <a:gd name="connsiteY3" fmla="*/ 1363743 h 1363743"/>
              <a:gd name="connsiteX4" fmla="*/ 172487 w 1449157"/>
              <a:gd name="connsiteY4" fmla="*/ 1185022 h 1363743"/>
              <a:gd name="connsiteX5" fmla="*/ 0 w 1449157"/>
              <a:gd name="connsiteY5" fmla="*/ 282705 h 1363743"/>
              <a:gd name="connsiteX0" fmla="*/ 0 w 1449157"/>
              <a:gd name="connsiteY0" fmla="*/ 0 h 1081038"/>
              <a:gd name="connsiteX1" fmla="*/ 1449157 w 1449157"/>
              <a:gd name="connsiteY1" fmla="*/ 433129 h 1081038"/>
              <a:gd name="connsiteX2" fmla="*/ 1012700 w 1449157"/>
              <a:gd name="connsiteY2" fmla="*/ 1081038 h 1081038"/>
              <a:gd name="connsiteX3" fmla="*/ 172487 w 1449157"/>
              <a:gd name="connsiteY3" fmla="*/ 902317 h 1081038"/>
              <a:gd name="connsiteX4" fmla="*/ 0 w 1449157"/>
              <a:gd name="connsiteY4" fmla="*/ 0 h 108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157" h="1081038">
                <a:moveTo>
                  <a:pt x="0" y="0"/>
                </a:moveTo>
                <a:lnTo>
                  <a:pt x="1449157" y="433129"/>
                </a:lnTo>
                <a:lnTo>
                  <a:pt x="1012700" y="1081038"/>
                </a:lnTo>
                <a:lnTo>
                  <a:pt x="172487" y="902317"/>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a:extLst>
              <a:ext uri="{FF2B5EF4-FFF2-40B4-BE49-F238E27FC236}">
                <a16:creationId xmlns:a16="http://schemas.microsoft.com/office/drawing/2014/main" id="{DD294FD8-6E9C-409A-81F3-C1E9BE998524}"/>
              </a:ext>
            </a:extLst>
          </p:cNvPr>
          <p:cNvSpPr/>
          <p:nvPr userDrawn="1"/>
        </p:nvSpPr>
        <p:spPr>
          <a:xfrm rot="13336516">
            <a:off x="137666" y="5349121"/>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it-IT" dirty="0"/>
          </a:p>
        </p:txBody>
      </p:sp>
      <p:sp>
        <p:nvSpPr>
          <p:cNvPr id="24" name="Figura a mano libera: Forma 23">
            <a:extLst>
              <a:ext uri="{FF2B5EF4-FFF2-40B4-BE49-F238E27FC236}">
                <a16:creationId xmlns:a16="http://schemas.microsoft.com/office/drawing/2014/main" id="{E9CE551E-3C50-4DFC-B1F0-E75C36EB546C}"/>
              </a:ext>
            </a:extLst>
          </p:cNvPr>
          <p:cNvSpPr/>
          <p:nvPr userDrawn="1"/>
        </p:nvSpPr>
        <p:spPr>
          <a:xfrm rot="5738060">
            <a:off x="100722" y="596209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a:extLst>
              <a:ext uri="{FF2B5EF4-FFF2-40B4-BE49-F238E27FC236}">
                <a16:creationId xmlns:a16="http://schemas.microsoft.com/office/drawing/2014/main" id="{1A30495D-C647-4038-8E7F-16125414CE5D}"/>
              </a:ext>
            </a:extLst>
          </p:cNvPr>
          <p:cNvSpPr/>
          <p:nvPr userDrawn="1"/>
        </p:nvSpPr>
        <p:spPr>
          <a:xfrm rot="8291645">
            <a:off x="10081798" y="798094"/>
            <a:ext cx="371360" cy="273702"/>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40EE479C-D1F6-4BAC-80D2-90EF74E3261A}"/>
              </a:ext>
            </a:extLst>
          </p:cNvPr>
          <p:cNvSpPr>
            <a:spLocks noGrp="1"/>
          </p:cNvSpPr>
          <p:nvPr userDrawn="1">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8" name="Segnaposto piè di pagina 7">
            <a:extLst>
              <a:ext uri="{FF2B5EF4-FFF2-40B4-BE49-F238E27FC236}">
                <a16:creationId xmlns:a16="http://schemas.microsoft.com/office/drawing/2014/main" id="{C9E47D86-FD0D-44D0-9B7F-9EDEBD11F9D6}"/>
              </a:ext>
            </a:extLst>
          </p:cNvPr>
          <p:cNvSpPr>
            <a:spLocks noGrp="1"/>
          </p:cNvSpPr>
          <p:nvPr userDrawn="1">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9" name="Segnaposto numero diapositiva 8">
            <a:extLst>
              <a:ext uri="{FF2B5EF4-FFF2-40B4-BE49-F238E27FC236}">
                <a16:creationId xmlns:a16="http://schemas.microsoft.com/office/drawing/2014/main" id="{0A29F8B3-4723-4928-83E5-76C29D05F2FE}"/>
              </a:ext>
            </a:extLst>
          </p:cNvPr>
          <p:cNvSpPr>
            <a:spLocks noGrp="1"/>
          </p:cNvSpPr>
          <p:nvPr userDrawn="1">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29" name="Figura a mano libera: Forma 28">
            <a:extLst>
              <a:ext uri="{FF2B5EF4-FFF2-40B4-BE49-F238E27FC236}">
                <a16:creationId xmlns:a16="http://schemas.microsoft.com/office/drawing/2014/main" id="{487EAD8B-C2A9-4ED7-BA79-62CE2E5D80F9}"/>
              </a:ext>
            </a:extLst>
          </p:cNvPr>
          <p:cNvSpPr/>
          <p:nvPr userDrawn="1"/>
        </p:nvSpPr>
        <p:spPr>
          <a:xfrm rot="3693105">
            <a:off x="270909" y="5041123"/>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1" name="Segnaposto testo 18">
            <a:extLst>
              <a:ext uri="{FF2B5EF4-FFF2-40B4-BE49-F238E27FC236}">
                <a16:creationId xmlns:a16="http://schemas.microsoft.com/office/drawing/2014/main" id="{C614E990-EC62-437B-ADF0-038FF35A2629}"/>
              </a:ext>
            </a:extLst>
          </p:cNvPr>
          <p:cNvSpPr>
            <a:spLocks noGrp="1"/>
          </p:cNvSpPr>
          <p:nvPr>
            <p:ph type="body" sz="quarter" idx="13" hasCustomPrompt="1"/>
          </p:nvPr>
        </p:nvSpPr>
        <p:spPr>
          <a:xfrm>
            <a:off x="1364343" y="2505766"/>
            <a:ext cx="3374987" cy="885825"/>
          </a:xfrm>
        </p:spPr>
        <p:txBody>
          <a:bodyPr rtlCol="0" anchor="ctr"/>
          <a:lstStyle>
            <a:lvl1pPr marL="0" indent="0" algn="ctr">
              <a:buNone/>
              <a:defRPr sz="8000" b="1">
                <a:latin typeface="+mj-lt"/>
              </a:defRPr>
            </a:lvl1pPr>
            <a:lvl2pPr marL="266700" indent="0">
              <a:buNone/>
              <a:defRPr sz="8000">
                <a:latin typeface="+mj-lt"/>
              </a:defRPr>
            </a:lvl2pPr>
            <a:lvl3pPr marL="542925" indent="0">
              <a:buNone/>
              <a:defRPr sz="8000">
                <a:latin typeface="+mj-lt"/>
              </a:defRPr>
            </a:lvl3pPr>
            <a:lvl4pPr marL="809625" indent="0">
              <a:buNone/>
              <a:defRPr sz="8000">
                <a:latin typeface="+mj-lt"/>
              </a:defRPr>
            </a:lvl4pPr>
            <a:lvl5pPr marL="1076325" indent="0">
              <a:buNone/>
              <a:defRPr sz="8000">
                <a:latin typeface="+mj-lt"/>
              </a:defRPr>
            </a:lvl5pPr>
          </a:lstStyle>
          <a:p>
            <a:pPr lvl="0" rtl="0"/>
            <a:r>
              <a:rPr lang="it-IT" dirty="0"/>
              <a:t>1</a:t>
            </a:r>
          </a:p>
        </p:txBody>
      </p:sp>
      <p:sp>
        <p:nvSpPr>
          <p:cNvPr id="32" name="Segnaposto testo 20">
            <a:extLst>
              <a:ext uri="{FF2B5EF4-FFF2-40B4-BE49-F238E27FC236}">
                <a16:creationId xmlns:a16="http://schemas.microsoft.com/office/drawing/2014/main" id="{A6926E00-3D05-4600-B7E9-74F56D038AE9}"/>
              </a:ext>
            </a:extLst>
          </p:cNvPr>
          <p:cNvSpPr>
            <a:spLocks noGrp="1"/>
          </p:cNvSpPr>
          <p:nvPr>
            <p:ph type="body" sz="quarter" idx="14" hasCustomPrompt="1"/>
          </p:nvPr>
        </p:nvSpPr>
        <p:spPr>
          <a:xfrm>
            <a:off x="5212968" y="2505766"/>
            <a:ext cx="3025513" cy="885825"/>
          </a:xfrm>
        </p:spPr>
        <p:txBody>
          <a:bodyPr rtlCol="0" anchor="ctr"/>
          <a:lstStyle>
            <a:lvl1pPr marL="0" indent="0" algn="ctr">
              <a:buNone/>
              <a:defRPr sz="8000" b="1" i="0">
                <a:latin typeface="+mj-lt"/>
              </a:defRPr>
            </a:lvl1pPr>
          </a:lstStyle>
          <a:p>
            <a:pPr lvl="0" rtl="0"/>
            <a:r>
              <a:rPr lang="it-IT" dirty="0"/>
              <a:t>2</a:t>
            </a:r>
          </a:p>
        </p:txBody>
      </p:sp>
      <p:sp>
        <p:nvSpPr>
          <p:cNvPr id="33" name="Segnaposto testo 32">
            <a:extLst>
              <a:ext uri="{FF2B5EF4-FFF2-40B4-BE49-F238E27FC236}">
                <a16:creationId xmlns:a16="http://schemas.microsoft.com/office/drawing/2014/main" id="{56EA1CAB-F73E-42AE-AC55-B00392B49263}"/>
              </a:ext>
            </a:extLst>
          </p:cNvPr>
          <p:cNvSpPr>
            <a:spLocks noGrp="1"/>
          </p:cNvSpPr>
          <p:nvPr>
            <p:ph type="body" sz="quarter" idx="30" hasCustomPrompt="1"/>
          </p:nvPr>
        </p:nvSpPr>
        <p:spPr>
          <a:xfrm>
            <a:off x="8737600" y="2490630"/>
            <a:ext cx="2090738" cy="900962"/>
          </a:xfrm>
        </p:spPr>
        <p:txBody>
          <a:bodyPr vert="horz" lIns="0" tIns="0" rIns="0" bIns="0" rtlCol="0" anchor="ctr">
            <a:noAutofit/>
          </a:bodyPr>
          <a:lstStyle>
            <a:lvl1pPr marL="0" indent="0" algn="ctr">
              <a:buNone/>
              <a:defRPr lang="en-ZA" sz="8000" b="1" i="0" dirty="0">
                <a:latin typeface="+mj-lt"/>
              </a:defRPr>
            </a:lvl1pPr>
          </a:lstStyle>
          <a:p>
            <a:pPr marL="266700" lvl="0" indent="-266700" algn="ctr" rtl="0"/>
            <a:r>
              <a:rPr lang="it-IT" dirty="0"/>
              <a:t>3</a:t>
            </a:r>
          </a:p>
        </p:txBody>
      </p:sp>
      <p:sp>
        <p:nvSpPr>
          <p:cNvPr id="35" name="Segnaposto testo 34">
            <a:extLst>
              <a:ext uri="{FF2B5EF4-FFF2-40B4-BE49-F238E27FC236}">
                <a16:creationId xmlns:a16="http://schemas.microsoft.com/office/drawing/2014/main" id="{34357700-1BDF-40C0-BFE9-5F837ADED4AA}"/>
              </a:ext>
            </a:extLst>
          </p:cNvPr>
          <p:cNvSpPr>
            <a:spLocks noGrp="1"/>
          </p:cNvSpPr>
          <p:nvPr>
            <p:ph type="body" sz="quarter" idx="31" hasCustomPrompt="1"/>
          </p:nvPr>
        </p:nvSpPr>
        <p:spPr>
          <a:xfrm>
            <a:off x="1820138" y="4015478"/>
            <a:ext cx="2489200" cy="1012825"/>
          </a:xfrm>
        </p:spPr>
        <p:txBody>
          <a:bodyPr rtlCol="0"/>
          <a:lstStyle>
            <a:lvl1pPr marL="0" indent="0" algn="ctr">
              <a:buNone/>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Descrizione della sezione</a:t>
            </a:r>
          </a:p>
        </p:txBody>
      </p:sp>
      <p:sp>
        <p:nvSpPr>
          <p:cNvPr id="37" name="Segnaposto testo 36">
            <a:extLst>
              <a:ext uri="{FF2B5EF4-FFF2-40B4-BE49-F238E27FC236}">
                <a16:creationId xmlns:a16="http://schemas.microsoft.com/office/drawing/2014/main" id="{A3F3E97F-9A21-4431-909B-D1E580B19F1B}"/>
              </a:ext>
            </a:extLst>
          </p:cNvPr>
          <p:cNvSpPr>
            <a:spLocks noGrp="1"/>
          </p:cNvSpPr>
          <p:nvPr>
            <p:ph type="body" sz="quarter" idx="32" hasCustomPrompt="1"/>
          </p:nvPr>
        </p:nvSpPr>
        <p:spPr>
          <a:xfrm>
            <a:off x="5481124" y="4015478"/>
            <a:ext cx="2489200" cy="1011238"/>
          </a:xfrm>
        </p:spPr>
        <p:txBody>
          <a:bodyPr rtlCol="0"/>
          <a:lstStyle>
            <a:lvl1pPr marL="0" indent="0" algn="ctr">
              <a:buNone/>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rtl="0"/>
            <a:r>
              <a:rPr lang="it-IT" dirty="0"/>
              <a:t>Descrizione della sezione</a:t>
            </a:r>
          </a:p>
        </p:txBody>
      </p:sp>
      <p:sp>
        <p:nvSpPr>
          <p:cNvPr id="39" name="Segnaposto testo 38">
            <a:extLst>
              <a:ext uri="{FF2B5EF4-FFF2-40B4-BE49-F238E27FC236}">
                <a16:creationId xmlns:a16="http://schemas.microsoft.com/office/drawing/2014/main" id="{2445CEA3-6928-4E8E-8E52-B7043F3580D1}"/>
              </a:ext>
            </a:extLst>
          </p:cNvPr>
          <p:cNvSpPr>
            <a:spLocks noGrp="1"/>
          </p:cNvSpPr>
          <p:nvPr>
            <p:ph type="body" sz="quarter" idx="33" hasCustomPrompt="1"/>
          </p:nvPr>
        </p:nvSpPr>
        <p:spPr>
          <a:xfrm>
            <a:off x="8737600" y="4015478"/>
            <a:ext cx="2090738" cy="1012825"/>
          </a:xfrm>
        </p:spPr>
        <p:txBody>
          <a:bodyPr rtlCol="0"/>
          <a:lstStyle>
            <a:lvl1pPr marL="0" indent="0" algn="ctr">
              <a:buNone/>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rtl="0"/>
            <a:r>
              <a:rPr lang="it-IT" dirty="0"/>
              <a:t>Descrizione della sezione</a:t>
            </a:r>
          </a:p>
        </p:txBody>
      </p:sp>
    </p:spTree>
    <p:extLst>
      <p:ext uri="{BB962C8B-B14F-4D97-AF65-F5344CB8AC3E}">
        <p14:creationId xmlns:p14="http://schemas.microsoft.com/office/powerpoint/2010/main" val="2159792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288DD7-6DAF-436D-B04A-EBCCAA36917C}"/>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3" name="Segnaposto testo 2">
            <a:extLst>
              <a:ext uri="{FF2B5EF4-FFF2-40B4-BE49-F238E27FC236}">
                <a16:creationId xmlns:a16="http://schemas.microsoft.com/office/drawing/2014/main" id="{9322B50D-6A7D-41C6-BA57-613BC231DF36}"/>
              </a:ext>
            </a:extLst>
          </p:cNvPr>
          <p:cNvSpPr>
            <a:spLocks noGrp="1"/>
          </p:cNvSpPr>
          <p:nvPr>
            <p:ph type="body" idx="1"/>
          </p:nvPr>
        </p:nvSpPr>
        <p:spPr>
          <a:xfrm>
            <a:off x="432000" y="1152000"/>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a:t>Fare clic per modificare gli stili del testo dello schema</a:t>
            </a:r>
          </a:p>
        </p:txBody>
      </p:sp>
      <p:sp>
        <p:nvSpPr>
          <p:cNvPr id="4" name="Segnaposto contenuto 3">
            <a:extLst>
              <a:ext uri="{FF2B5EF4-FFF2-40B4-BE49-F238E27FC236}">
                <a16:creationId xmlns:a16="http://schemas.microsoft.com/office/drawing/2014/main" id="{9FD584DA-F775-47B8-A1D7-6556AD5FCBD2}"/>
              </a:ext>
            </a:extLst>
          </p:cNvPr>
          <p:cNvSpPr>
            <a:spLocks noGrp="1"/>
          </p:cNvSpPr>
          <p:nvPr>
            <p:ph sz="half" idx="2"/>
          </p:nvPr>
        </p:nvSpPr>
        <p:spPr>
          <a:xfrm>
            <a:off x="432000" y="1584000"/>
            <a:ext cx="5472000" cy="4608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0" name="Segnaposto piè di pagina 9">
            <a:extLst>
              <a:ext uri="{FF2B5EF4-FFF2-40B4-BE49-F238E27FC236}">
                <a16:creationId xmlns:a16="http://schemas.microsoft.com/office/drawing/2014/main" id="{9337FD81-6DFD-43B7-A7D9-59E45ECDF39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11" name="Segnaposto numero diapositiva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8" name="Segnaposto testo 7">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1584325"/>
            <a:ext cx="5472113" cy="4606925"/>
          </a:xfrm>
        </p:spPr>
        <p:txBody>
          <a:bodyPr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2" name="Segnaposto testo 11">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152525"/>
            <a:ext cx="5472000" cy="358775"/>
          </a:xfrm>
        </p:spPr>
        <p:txBody>
          <a:bodyPr rtlCol="0"/>
          <a:lstStyle>
            <a:lvl1pPr marL="0" indent="0">
              <a:buNone/>
              <a:defRPr sz="2400" b="1"/>
            </a:lvl1pPr>
          </a:lstStyle>
          <a:p>
            <a:pPr lvl="0" rtl="0"/>
            <a:r>
              <a:rPr lang="it-IT"/>
              <a:t>Fare clic per modificare gli stili del testo dello schema</a:t>
            </a:r>
          </a:p>
        </p:txBody>
      </p:sp>
    </p:spTree>
    <p:extLst>
      <p:ext uri="{BB962C8B-B14F-4D97-AF65-F5344CB8AC3E}">
        <p14:creationId xmlns:p14="http://schemas.microsoft.com/office/powerpoint/2010/main" val="2139098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pazio di mercato">
    <p:spTree>
      <p:nvGrpSpPr>
        <p:cNvPr id="1" name=""/>
        <p:cNvGrpSpPr/>
        <p:nvPr/>
      </p:nvGrpSpPr>
      <p:grpSpPr>
        <a:xfrm>
          <a:off x="0" y="0"/>
          <a:ext cx="0" cy="0"/>
          <a:chOff x="0" y="0"/>
          <a:chExt cx="0" cy="0"/>
        </a:xfrm>
      </p:grpSpPr>
      <p:sp>
        <p:nvSpPr>
          <p:cNvPr id="13" name="Figura a mano libera: Forma 12">
            <a:extLst>
              <a:ext uri="{FF2B5EF4-FFF2-40B4-BE49-F238E27FC236}">
                <a16:creationId xmlns:a16="http://schemas.microsoft.com/office/drawing/2014/main" id="{070BDE6F-3ADC-465D-A1D5-2E3FEE5E3685}"/>
              </a:ext>
            </a:extLst>
          </p:cNvPr>
          <p:cNvSpPr/>
          <p:nvPr userDrawn="1"/>
        </p:nvSpPr>
        <p:spPr>
          <a:xfrm rot="4308689">
            <a:off x="9605830" y="-345925"/>
            <a:ext cx="2706415" cy="2832124"/>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6" name="Segnaposto piè di pagina 5">
            <a:extLst>
              <a:ext uri="{FF2B5EF4-FFF2-40B4-BE49-F238E27FC236}">
                <a16:creationId xmlns:a16="http://schemas.microsoft.com/office/drawing/2014/main" id="{29E5E346-F307-4307-949D-77CDB6E6577A}"/>
              </a:ext>
            </a:extLst>
          </p:cNvPr>
          <p:cNvSpPr>
            <a:spLocks noGrp="1"/>
          </p:cNvSpPr>
          <p:nvPr>
            <p:ph type="ftr" sz="quarter" idx="10"/>
          </p:nvPr>
        </p:nvSpPr>
        <p:spPr>
          <a:xfrm>
            <a:off x="431999" y="6188628"/>
            <a:ext cx="8784941" cy="365125"/>
          </a:xfrm>
        </p:spPr>
        <p:txBody>
          <a:bodyPr rtlCol="0"/>
          <a:lstStyle>
            <a:lvl1pPr>
              <a:defRPr>
                <a:solidFill>
                  <a:schemeClr val="tx1">
                    <a:lumMod val="75000"/>
                    <a:lumOff val="25000"/>
                  </a:schemeClr>
                </a:solidFill>
              </a:defRPr>
            </a:lvl1pPr>
          </a:lstStyle>
          <a:p>
            <a:pPr rtl="0"/>
            <a:r>
              <a:rPr lang="it-IT" dirty="0"/>
              <a:t>Aggiungere un piè di pagina</a:t>
            </a:r>
          </a:p>
        </p:txBody>
      </p:sp>
      <p:sp>
        <p:nvSpPr>
          <p:cNvPr id="7" name="Segnaposto numero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cxnSp>
        <p:nvCxnSpPr>
          <p:cNvPr id="14" name="Connettore diritto 13">
            <a:extLst>
              <a:ext uri="{FF2B5EF4-FFF2-40B4-BE49-F238E27FC236}">
                <a16:creationId xmlns:a16="http://schemas.microsoft.com/office/drawing/2014/main" id="{B3B7A27A-7EBF-4E8D-A115-E66CB9FAB634}"/>
              </a:ext>
            </a:extLst>
          </p:cNvPr>
          <p:cNvCxnSpPr>
            <a:cxnSpLocks/>
          </p:cNvCxnSpPr>
          <p:nvPr userDrawn="1"/>
        </p:nvCxnSpPr>
        <p:spPr>
          <a:xfrm>
            <a:off x="6096000" y="1319756"/>
            <a:ext cx="0" cy="4369844"/>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1BFFAC39-59BE-48F2-AD63-62BEFC00B1D5}"/>
              </a:ext>
            </a:extLst>
          </p:cNvPr>
          <p:cNvCxnSpPr>
            <a:cxnSpLocks/>
          </p:cNvCxnSpPr>
          <p:nvPr userDrawn="1"/>
        </p:nvCxnSpPr>
        <p:spPr>
          <a:xfrm flipH="1">
            <a:off x="432000" y="3504678"/>
            <a:ext cx="11340000"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Segnaposto testo 5">
            <a:extLst>
              <a:ext uri="{FF2B5EF4-FFF2-40B4-BE49-F238E27FC236}">
                <a16:creationId xmlns:a16="http://schemas.microsoft.com/office/drawing/2014/main" id="{FA965502-3EB0-4B3F-B1BD-4A4FCF7FFB40}"/>
              </a:ext>
            </a:extLst>
          </p:cNvPr>
          <p:cNvSpPr>
            <a:spLocks noGrp="1"/>
          </p:cNvSpPr>
          <p:nvPr>
            <p:ph type="body" sz="quarter" idx="12" hasCustomPrompt="1"/>
          </p:nvPr>
        </p:nvSpPr>
        <p:spPr>
          <a:xfrm>
            <a:off x="5112000" y="951013"/>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it-IT" dirty="0"/>
              <a:t>Titolo quadrante</a:t>
            </a:r>
          </a:p>
        </p:txBody>
      </p:sp>
      <p:sp>
        <p:nvSpPr>
          <p:cNvPr id="20" name="Segnaposto testo 5">
            <a:extLst>
              <a:ext uri="{FF2B5EF4-FFF2-40B4-BE49-F238E27FC236}">
                <a16:creationId xmlns:a16="http://schemas.microsoft.com/office/drawing/2014/main" id="{C18A1C3D-3A6C-4F03-9E67-CC675C5FE3BA}"/>
              </a:ext>
            </a:extLst>
          </p:cNvPr>
          <p:cNvSpPr>
            <a:spLocks noGrp="1"/>
          </p:cNvSpPr>
          <p:nvPr>
            <p:ph type="body" sz="quarter" idx="13" hasCustomPrompt="1"/>
          </p:nvPr>
        </p:nvSpPr>
        <p:spPr>
          <a:xfrm>
            <a:off x="5106000" y="5857570"/>
            <a:ext cx="1980000" cy="252000"/>
          </a:xfrm>
        </p:spPr>
        <p:txBody>
          <a:bodyPr rtlCol="0"/>
          <a:lstStyle>
            <a:lvl1pPr marL="0" indent="0" algn="ctr">
              <a:buFont typeface="Arial" panose="020B0604020202020204" pitchFamily="34" charset="0"/>
              <a:buNone/>
              <a:defRPr sz="1400">
                <a:solidFill>
                  <a:schemeClr val="tx1">
                    <a:lumMod val="75000"/>
                    <a:lumOff val="25000"/>
                  </a:schemeClr>
                </a:solidFill>
              </a:defRPr>
            </a:lvl1pPr>
          </a:lstStyle>
          <a:p>
            <a:pPr lvl="0" rtl="0"/>
            <a:r>
              <a:rPr lang="it-IT" dirty="0"/>
              <a:t>Titolo quadrante</a:t>
            </a:r>
          </a:p>
        </p:txBody>
      </p:sp>
      <p:sp>
        <p:nvSpPr>
          <p:cNvPr id="21" name="Segnaposto testo 5">
            <a:extLst>
              <a:ext uri="{FF2B5EF4-FFF2-40B4-BE49-F238E27FC236}">
                <a16:creationId xmlns:a16="http://schemas.microsoft.com/office/drawing/2014/main" id="{469CF172-1F46-411E-B0E1-B0220CFB3DA3}"/>
              </a:ext>
            </a:extLst>
          </p:cNvPr>
          <p:cNvSpPr>
            <a:spLocks noGrp="1"/>
          </p:cNvSpPr>
          <p:nvPr>
            <p:ph type="body" sz="quarter" idx="14" hasCustomPrompt="1"/>
          </p:nvPr>
        </p:nvSpPr>
        <p:spPr>
          <a:xfrm>
            <a:off x="432000" y="3187823"/>
            <a:ext cx="1980000" cy="252000"/>
          </a:xfrm>
        </p:spPr>
        <p:txBody>
          <a:bodyPr rtlCol="0"/>
          <a:lstStyle>
            <a:lvl1pPr marL="0" indent="0" algn="l">
              <a:buFont typeface="Arial" panose="020B0604020202020204" pitchFamily="34" charset="0"/>
              <a:buNone/>
              <a:defRPr sz="1400">
                <a:solidFill>
                  <a:schemeClr val="tx1">
                    <a:lumMod val="75000"/>
                    <a:lumOff val="25000"/>
                  </a:schemeClr>
                </a:solidFill>
              </a:defRPr>
            </a:lvl1pPr>
          </a:lstStyle>
          <a:p>
            <a:pPr lvl="0" rtl="0"/>
            <a:r>
              <a:rPr lang="it-IT" dirty="0"/>
              <a:t>Titolo quadrante</a:t>
            </a:r>
          </a:p>
        </p:txBody>
      </p:sp>
      <p:sp>
        <p:nvSpPr>
          <p:cNvPr id="22" name="Segnaposto testo 5">
            <a:extLst>
              <a:ext uri="{FF2B5EF4-FFF2-40B4-BE49-F238E27FC236}">
                <a16:creationId xmlns:a16="http://schemas.microsoft.com/office/drawing/2014/main" id="{BD9E85DB-9B95-40F2-9F0B-3D21BC9DCD8C}"/>
              </a:ext>
            </a:extLst>
          </p:cNvPr>
          <p:cNvSpPr>
            <a:spLocks noGrp="1"/>
          </p:cNvSpPr>
          <p:nvPr>
            <p:ph type="body" sz="quarter" idx="15" hasCustomPrompt="1"/>
          </p:nvPr>
        </p:nvSpPr>
        <p:spPr>
          <a:xfrm>
            <a:off x="9792001" y="3187823"/>
            <a:ext cx="1980000" cy="252000"/>
          </a:xfrm>
        </p:spPr>
        <p:txBody>
          <a:bodyPr rtlCol="0"/>
          <a:lstStyle>
            <a:lvl1pPr marL="0" indent="0" algn="r">
              <a:buFont typeface="Arial" panose="020B0604020202020204" pitchFamily="34" charset="0"/>
              <a:buNone/>
              <a:defRPr sz="1400">
                <a:solidFill>
                  <a:schemeClr val="tx1">
                    <a:lumMod val="75000"/>
                    <a:lumOff val="25000"/>
                  </a:schemeClr>
                </a:solidFill>
              </a:defRPr>
            </a:lvl1pPr>
          </a:lstStyle>
          <a:p>
            <a:pPr lvl="0" rtl="0"/>
            <a:r>
              <a:rPr lang="it-IT" dirty="0"/>
              <a:t>Titolo quadrante</a:t>
            </a:r>
          </a:p>
        </p:txBody>
      </p:sp>
    </p:spTree>
    <p:extLst>
      <p:ext uri="{BB962C8B-B14F-4D97-AF65-F5344CB8AC3E}">
        <p14:creationId xmlns:p14="http://schemas.microsoft.com/office/powerpoint/2010/main" val="1044470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 colonne con riquadr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3" name="Segnaposto contenuto 2">
            <a:extLst>
              <a:ext uri="{FF2B5EF4-FFF2-40B4-BE49-F238E27FC236}">
                <a16:creationId xmlns:a16="http://schemas.microsoft.com/office/drawing/2014/main" id="{B1948E38-8FB0-4E51-A01C-C88794372E50}"/>
              </a:ext>
            </a:extLst>
          </p:cNvPr>
          <p:cNvSpPr>
            <a:spLocks noGrp="1"/>
          </p:cNvSpPr>
          <p:nvPr>
            <p:ph idx="1"/>
          </p:nvPr>
        </p:nvSpPr>
        <p:spPr>
          <a:xfrm>
            <a:off x="744396" y="2463936"/>
            <a:ext cx="3726003" cy="3314545"/>
          </a:xfrm>
          <a:prstGeom prst="rightArrowCallout">
            <a:avLst>
              <a:gd name="adj1" fmla="val 50000"/>
              <a:gd name="adj2" fmla="val 25000"/>
              <a:gd name="adj3" fmla="val 15421"/>
              <a:gd name="adj4" fmla="val 80487"/>
            </a:avLst>
          </a:prstGeom>
          <a:solidFill>
            <a:schemeClr val="bg1">
              <a:lumMod val="95000"/>
            </a:schemeClr>
          </a:solidFill>
        </p:spPr>
        <p:txBody>
          <a:bodyPr lIns="180000" tIns="180000" rIns="180000"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6A38E24-EB1C-472F-B631-5DF32F9C4CF5}"/>
              </a:ext>
            </a:extLst>
          </p:cNvPr>
          <p:cNvSpPr>
            <a:spLocks noGrp="1"/>
          </p:cNvSpPr>
          <p:nvPr>
            <p:ph type="body" sz="quarter" idx="12"/>
          </p:nvPr>
        </p:nvSpPr>
        <p:spPr>
          <a:xfrm>
            <a:off x="4613985" y="2463801"/>
            <a:ext cx="3726469" cy="3314200"/>
          </a:xfrm>
          <a:prstGeom prst="rightArrowCallout">
            <a:avLst>
              <a:gd name="adj1" fmla="val 50000"/>
              <a:gd name="adj2" fmla="val 25000"/>
              <a:gd name="adj3" fmla="val 16186"/>
              <a:gd name="adj4" fmla="val 80493"/>
            </a:avLst>
          </a:prstGeom>
          <a:solidFill>
            <a:schemeClr val="bg1">
              <a:lumMod val="95000"/>
            </a:schemeClr>
          </a:solidFill>
        </p:spPr>
        <p:txBody>
          <a:bodyPr lIns="180000" tIns="180000" rIns="180000"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11" name="Segnaposto testo 10">
            <a:extLst>
              <a:ext uri="{FF2B5EF4-FFF2-40B4-BE49-F238E27FC236}">
                <a16:creationId xmlns:a16="http://schemas.microsoft.com/office/drawing/2014/main" id="{5B4A252E-78C9-4F76-98A4-A4B580AD072A}"/>
              </a:ext>
            </a:extLst>
          </p:cNvPr>
          <p:cNvSpPr>
            <a:spLocks noGrp="1"/>
          </p:cNvSpPr>
          <p:nvPr>
            <p:ph type="body" sz="quarter" idx="13"/>
          </p:nvPr>
        </p:nvSpPr>
        <p:spPr>
          <a:xfrm>
            <a:off x="8483985" y="2463801"/>
            <a:ext cx="2963619" cy="3314200"/>
          </a:xfrm>
          <a:prstGeom prst="rect">
            <a:avLst/>
          </a:prstGeom>
          <a:solidFill>
            <a:schemeClr val="bg1">
              <a:lumMod val="95000"/>
            </a:schemeClr>
          </a:solidFill>
        </p:spPr>
        <p:txBody>
          <a:bodyPr lIns="180000" tIns="180000" rIns="180000" rtlCol="0"/>
          <a:lstStyle/>
          <a:p>
            <a:pPr lvl="0" rtl="0"/>
            <a:r>
              <a:rPr lang="it-IT"/>
              <a:t>Fare clic per modificare gli stili del testo dello schema</a:t>
            </a:r>
          </a:p>
          <a:p>
            <a:pPr lvl="1" rtl="0"/>
            <a:r>
              <a:rPr lang="it-IT"/>
              <a:t>Secondo livello</a:t>
            </a:r>
          </a:p>
          <a:p>
            <a:pPr lvl="2" rtl="0"/>
            <a:r>
              <a:rPr lang="it-IT"/>
              <a:t>Terzo livello</a:t>
            </a:r>
          </a:p>
          <a:p>
            <a:pPr lvl="3" rtl="0"/>
            <a:r>
              <a:rPr lang="it-IT"/>
              <a:t>Quarto livello</a:t>
            </a:r>
          </a:p>
          <a:p>
            <a:pPr lvl="4" rtl="0"/>
            <a:r>
              <a:rPr lang="it-IT"/>
              <a:t>Quinto livello</a:t>
            </a:r>
            <a:endParaRPr lang="it-IT" dirty="0"/>
          </a:p>
        </p:txBody>
      </p:sp>
      <p:sp>
        <p:nvSpPr>
          <p:cNvPr id="9" name="Segnaposto testo 8">
            <a:extLst>
              <a:ext uri="{FF2B5EF4-FFF2-40B4-BE49-F238E27FC236}">
                <a16:creationId xmlns:a16="http://schemas.microsoft.com/office/drawing/2014/main" id="{F8E9D1B9-1C3A-4397-B3B4-9A921D64159E}"/>
              </a:ext>
            </a:extLst>
          </p:cNvPr>
          <p:cNvSpPr>
            <a:spLocks noGrp="1"/>
          </p:cNvSpPr>
          <p:nvPr>
            <p:ph type="body" sz="quarter" idx="26" hasCustomPrompt="1"/>
          </p:nvPr>
        </p:nvSpPr>
        <p:spPr>
          <a:xfrm>
            <a:off x="431800" y="1080000"/>
            <a:ext cx="11339513" cy="276561"/>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Intestazione secondaria</a:t>
            </a:r>
          </a:p>
        </p:txBody>
      </p:sp>
      <p:sp>
        <p:nvSpPr>
          <p:cNvPr id="6" name="Segnaposto testo 5">
            <a:extLst>
              <a:ext uri="{FF2B5EF4-FFF2-40B4-BE49-F238E27FC236}">
                <a16:creationId xmlns:a16="http://schemas.microsoft.com/office/drawing/2014/main" id="{1B4F049D-3C57-44BB-ACE2-1363AF36D9EF}"/>
              </a:ext>
            </a:extLst>
          </p:cNvPr>
          <p:cNvSpPr>
            <a:spLocks noGrp="1"/>
          </p:cNvSpPr>
          <p:nvPr>
            <p:ph type="body" sz="quarter" idx="27" hasCustomPrompt="1"/>
          </p:nvPr>
        </p:nvSpPr>
        <p:spPr>
          <a:xfrm>
            <a:off x="744236" y="1647240"/>
            <a:ext cx="2975578" cy="648000"/>
          </a:xfrm>
          <a:ln>
            <a:solidFill>
              <a:schemeClr val="accent1"/>
            </a:solidFill>
          </a:ln>
        </p:spPr>
        <p:txBody>
          <a:bodyPr tIns="108000" rtlCol="0" anchor="t"/>
          <a:lstStyle>
            <a:lvl1pPr marL="0" indent="0" algn="ctr">
              <a:buNone/>
              <a:defRPr>
                <a:latin typeface="+mj-lt"/>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rtl="0"/>
            <a:r>
              <a:rPr lang="it-IT" dirty="0"/>
              <a:t>Titolo sezione 1</a:t>
            </a:r>
          </a:p>
        </p:txBody>
      </p:sp>
      <p:sp>
        <p:nvSpPr>
          <p:cNvPr id="12" name="Segnaposto testo 11">
            <a:extLst>
              <a:ext uri="{FF2B5EF4-FFF2-40B4-BE49-F238E27FC236}">
                <a16:creationId xmlns:a16="http://schemas.microsoft.com/office/drawing/2014/main" id="{FB9B793F-A64B-475C-96F3-FB40100E01E4}"/>
              </a:ext>
            </a:extLst>
          </p:cNvPr>
          <p:cNvSpPr>
            <a:spLocks noGrp="1"/>
          </p:cNvSpPr>
          <p:nvPr>
            <p:ph type="body" sz="quarter" idx="28" hasCustomPrompt="1"/>
          </p:nvPr>
        </p:nvSpPr>
        <p:spPr>
          <a:xfrm>
            <a:off x="4608336" y="1647040"/>
            <a:ext cx="2975578" cy="648000"/>
          </a:xfrm>
          <a:ln>
            <a:solidFill>
              <a:schemeClr val="accent2"/>
            </a:solidFill>
          </a:ln>
        </p:spPr>
        <p:txBody>
          <a:bodyPr tIns="108000" rtlCol="0" anchor="t"/>
          <a:lstStyle>
            <a:lvl1pPr marL="0" indent="0" algn="ctr">
              <a:buNone/>
              <a:defRPr>
                <a:latin typeface="+mj-lt"/>
              </a:defRPr>
            </a:lvl1pPr>
          </a:lstStyle>
          <a:p>
            <a:pPr lvl="0" rtl="0"/>
            <a:r>
              <a:rPr lang="it-IT" dirty="0"/>
              <a:t>Titolo sezione 2</a:t>
            </a:r>
          </a:p>
        </p:txBody>
      </p:sp>
      <p:sp>
        <p:nvSpPr>
          <p:cNvPr id="14" name="Segnaposto testo 13">
            <a:extLst>
              <a:ext uri="{FF2B5EF4-FFF2-40B4-BE49-F238E27FC236}">
                <a16:creationId xmlns:a16="http://schemas.microsoft.com/office/drawing/2014/main" id="{0EF53567-5287-43FB-B07E-A12F3AEEDB98}"/>
              </a:ext>
            </a:extLst>
          </p:cNvPr>
          <p:cNvSpPr>
            <a:spLocks noGrp="1"/>
          </p:cNvSpPr>
          <p:nvPr>
            <p:ph type="body" sz="quarter" idx="29" hasCustomPrompt="1"/>
          </p:nvPr>
        </p:nvSpPr>
        <p:spPr>
          <a:xfrm>
            <a:off x="8483986" y="1647240"/>
            <a:ext cx="2975578" cy="648000"/>
          </a:xfrm>
          <a:ln>
            <a:solidFill>
              <a:schemeClr val="accent3"/>
            </a:solidFill>
          </a:ln>
        </p:spPr>
        <p:txBody>
          <a:bodyPr tIns="108000" rtlCol="0" anchor="t"/>
          <a:lstStyle>
            <a:lvl1pPr marL="0" indent="0" algn="ctr">
              <a:buNone/>
              <a:defRPr>
                <a:latin typeface="+mj-lt"/>
              </a:defRPr>
            </a:lvl1pPr>
          </a:lstStyle>
          <a:p>
            <a:pPr lvl="0" rtl="0"/>
            <a:r>
              <a:rPr lang="it-IT" dirty="0"/>
              <a:t>Titolo sezione 3</a:t>
            </a:r>
          </a:p>
        </p:txBody>
      </p:sp>
    </p:spTree>
    <p:extLst>
      <p:ext uri="{BB962C8B-B14F-4D97-AF65-F5344CB8AC3E}">
        <p14:creationId xmlns:p14="http://schemas.microsoft.com/office/powerpoint/2010/main" val="3755733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quenza tempor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6" name="Segnaposto piè di pa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7" name="Segnaposto numero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13" name="Segnaposto testo 8">
            <a:extLst>
              <a:ext uri="{FF2B5EF4-FFF2-40B4-BE49-F238E27FC236}">
                <a16:creationId xmlns:a16="http://schemas.microsoft.com/office/drawing/2014/main" id="{37BBBFC2-32EB-4335-9980-A7CF236703B3}"/>
              </a:ext>
            </a:extLst>
          </p:cNvPr>
          <p:cNvSpPr>
            <a:spLocks noGrp="1"/>
          </p:cNvSpPr>
          <p:nvPr>
            <p:ph type="body" sz="quarter" idx="26" hasCustomPrompt="1"/>
          </p:nvPr>
        </p:nvSpPr>
        <p:spPr>
          <a:xfrm>
            <a:off x="431800" y="1080000"/>
            <a:ext cx="11339513" cy="276561"/>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Intestazione secondaria</a:t>
            </a:r>
          </a:p>
        </p:txBody>
      </p:sp>
      <p:cxnSp>
        <p:nvCxnSpPr>
          <p:cNvPr id="15" name="Connettore diritto con freccia 14">
            <a:extLst>
              <a:ext uri="{FF2B5EF4-FFF2-40B4-BE49-F238E27FC236}">
                <a16:creationId xmlns:a16="http://schemas.microsoft.com/office/drawing/2014/main" id="{52158F80-0C1A-4B9E-9335-A5A0015187F7}"/>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Segnaposto testo 10">
            <a:extLst>
              <a:ext uri="{FF2B5EF4-FFF2-40B4-BE49-F238E27FC236}">
                <a16:creationId xmlns:a16="http://schemas.microsoft.com/office/drawing/2014/main" id="{723DA611-B88C-4D7E-82A4-5E4CA9DC2EA3}"/>
              </a:ext>
            </a:extLst>
          </p:cNvPr>
          <p:cNvSpPr>
            <a:spLocks noGrp="1"/>
          </p:cNvSpPr>
          <p:nvPr>
            <p:ph type="body" sz="quarter" idx="33" hasCustomPrompt="1"/>
          </p:nvPr>
        </p:nvSpPr>
        <p:spPr>
          <a:xfrm>
            <a:off x="412908"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it-IT" dirty="0"/>
              <a:t>Anno</a:t>
            </a:r>
          </a:p>
        </p:txBody>
      </p:sp>
      <p:sp>
        <p:nvSpPr>
          <p:cNvPr id="17" name="Segnaposto testo 10">
            <a:extLst>
              <a:ext uri="{FF2B5EF4-FFF2-40B4-BE49-F238E27FC236}">
                <a16:creationId xmlns:a16="http://schemas.microsoft.com/office/drawing/2014/main" id="{180A0FA4-75CD-4A61-AA79-9C3C5F97ED8C}"/>
              </a:ext>
            </a:extLst>
          </p:cNvPr>
          <p:cNvSpPr>
            <a:spLocks noGrp="1"/>
          </p:cNvSpPr>
          <p:nvPr>
            <p:ph type="body" sz="quarter" idx="34" hasCustomPrompt="1"/>
          </p:nvPr>
        </p:nvSpPr>
        <p:spPr>
          <a:xfrm>
            <a:off x="431799"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21" name="Segnaposto testo 10">
            <a:extLst>
              <a:ext uri="{FF2B5EF4-FFF2-40B4-BE49-F238E27FC236}">
                <a16:creationId xmlns:a16="http://schemas.microsoft.com/office/drawing/2014/main" id="{EBB89A53-1B07-4560-B98E-03BECDB832C9}"/>
              </a:ext>
            </a:extLst>
          </p:cNvPr>
          <p:cNvSpPr>
            <a:spLocks noGrp="1"/>
          </p:cNvSpPr>
          <p:nvPr>
            <p:ph type="body" sz="quarter" idx="35" hasCustomPrompt="1"/>
          </p:nvPr>
        </p:nvSpPr>
        <p:spPr>
          <a:xfrm>
            <a:off x="903816"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22" name="Segnaposto testo 10">
            <a:extLst>
              <a:ext uri="{FF2B5EF4-FFF2-40B4-BE49-F238E27FC236}">
                <a16:creationId xmlns:a16="http://schemas.microsoft.com/office/drawing/2014/main" id="{22D34AD8-D83D-4409-A418-C00840A085AC}"/>
              </a:ext>
            </a:extLst>
          </p:cNvPr>
          <p:cNvSpPr>
            <a:spLocks noGrp="1"/>
          </p:cNvSpPr>
          <p:nvPr>
            <p:ph type="body" sz="quarter" idx="36" hasCustomPrompt="1"/>
          </p:nvPr>
        </p:nvSpPr>
        <p:spPr>
          <a:xfrm>
            <a:off x="1375833"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25" name="Segnaposto testo 10">
            <a:extLst>
              <a:ext uri="{FF2B5EF4-FFF2-40B4-BE49-F238E27FC236}">
                <a16:creationId xmlns:a16="http://schemas.microsoft.com/office/drawing/2014/main" id="{3EAA6A46-63F3-49A5-8E0B-758176E4429D}"/>
              </a:ext>
            </a:extLst>
          </p:cNvPr>
          <p:cNvSpPr>
            <a:spLocks noGrp="1"/>
          </p:cNvSpPr>
          <p:nvPr>
            <p:ph type="body" sz="quarter" idx="37" hasCustomPrompt="1"/>
          </p:nvPr>
        </p:nvSpPr>
        <p:spPr>
          <a:xfrm>
            <a:off x="1847850"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26" name="Segnaposto testo 10">
            <a:extLst>
              <a:ext uri="{FF2B5EF4-FFF2-40B4-BE49-F238E27FC236}">
                <a16:creationId xmlns:a16="http://schemas.microsoft.com/office/drawing/2014/main" id="{BB051A6E-4868-4F3F-93DB-AD07020E9344}"/>
              </a:ext>
            </a:extLst>
          </p:cNvPr>
          <p:cNvSpPr>
            <a:spLocks noGrp="1"/>
          </p:cNvSpPr>
          <p:nvPr>
            <p:ph type="body" sz="quarter" idx="38" hasCustomPrompt="1"/>
          </p:nvPr>
        </p:nvSpPr>
        <p:spPr>
          <a:xfrm>
            <a:off x="6077108" y="3973125"/>
            <a:ext cx="415608" cy="201776"/>
          </a:xfrm>
        </p:spPr>
        <p:txBody>
          <a:bodyPr rtlCol="0" anchor="ctr"/>
          <a:lstStyle>
            <a:lvl1pPr marL="0" indent="0" algn="ctr">
              <a:buNone/>
              <a:defRPr sz="1400">
                <a:solidFill>
                  <a:schemeClr val="tx1">
                    <a:lumMod val="50000"/>
                    <a:lumOff val="50000"/>
                  </a:schemeClr>
                </a:solidFill>
              </a:defRPr>
            </a:lvl1pPr>
          </a:lstStyle>
          <a:p>
            <a:pPr lvl="0" rtl="0"/>
            <a:r>
              <a:rPr lang="it-IT" dirty="0"/>
              <a:t>Anno</a:t>
            </a:r>
          </a:p>
        </p:txBody>
      </p:sp>
      <p:sp>
        <p:nvSpPr>
          <p:cNvPr id="28" name="Segnaposto testo 10">
            <a:extLst>
              <a:ext uri="{FF2B5EF4-FFF2-40B4-BE49-F238E27FC236}">
                <a16:creationId xmlns:a16="http://schemas.microsoft.com/office/drawing/2014/main" id="{61519886-189E-4C69-AEED-FD9BDD3E567B}"/>
              </a:ext>
            </a:extLst>
          </p:cNvPr>
          <p:cNvSpPr>
            <a:spLocks noGrp="1"/>
          </p:cNvSpPr>
          <p:nvPr>
            <p:ph type="body" sz="quarter" idx="39" hasCustomPrompt="1"/>
          </p:nvPr>
        </p:nvSpPr>
        <p:spPr>
          <a:xfrm>
            <a:off x="2319867"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0" name="Segnaposto testo 10">
            <a:extLst>
              <a:ext uri="{FF2B5EF4-FFF2-40B4-BE49-F238E27FC236}">
                <a16:creationId xmlns:a16="http://schemas.microsoft.com/office/drawing/2014/main" id="{0F084DDF-04EE-46A9-9F77-D5FD94D1B543}"/>
              </a:ext>
            </a:extLst>
          </p:cNvPr>
          <p:cNvSpPr>
            <a:spLocks noGrp="1"/>
          </p:cNvSpPr>
          <p:nvPr>
            <p:ph type="body" sz="quarter" idx="40" hasCustomPrompt="1"/>
          </p:nvPr>
        </p:nvSpPr>
        <p:spPr>
          <a:xfrm>
            <a:off x="2791884"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1" name="Segnaposto testo 10">
            <a:extLst>
              <a:ext uri="{FF2B5EF4-FFF2-40B4-BE49-F238E27FC236}">
                <a16:creationId xmlns:a16="http://schemas.microsoft.com/office/drawing/2014/main" id="{743DE8AB-BF74-4CC9-AD19-8BBBF44867AF}"/>
              </a:ext>
            </a:extLst>
          </p:cNvPr>
          <p:cNvSpPr>
            <a:spLocks noGrp="1"/>
          </p:cNvSpPr>
          <p:nvPr>
            <p:ph type="body" sz="quarter" idx="41" hasCustomPrompt="1"/>
          </p:nvPr>
        </p:nvSpPr>
        <p:spPr>
          <a:xfrm>
            <a:off x="3263901"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2" name="Segnaposto testo 10">
            <a:extLst>
              <a:ext uri="{FF2B5EF4-FFF2-40B4-BE49-F238E27FC236}">
                <a16:creationId xmlns:a16="http://schemas.microsoft.com/office/drawing/2014/main" id="{2ECC5C24-2CE5-491E-89DC-F9C5AE98B067}"/>
              </a:ext>
            </a:extLst>
          </p:cNvPr>
          <p:cNvSpPr>
            <a:spLocks noGrp="1"/>
          </p:cNvSpPr>
          <p:nvPr>
            <p:ph type="body" sz="quarter" idx="42" hasCustomPrompt="1"/>
          </p:nvPr>
        </p:nvSpPr>
        <p:spPr>
          <a:xfrm>
            <a:off x="4679952"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3" name="Segnaposto testo 10">
            <a:extLst>
              <a:ext uri="{FF2B5EF4-FFF2-40B4-BE49-F238E27FC236}">
                <a16:creationId xmlns:a16="http://schemas.microsoft.com/office/drawing/2014/main" id="{ADB0F187-5781-4076-B761-264B1C683A63}"/>
              </a:ext>
            </a:extLst>
          </p:cNvPr>
          <p:cNvSpPr>
            <a:spLocks noGrp="1"/>
          </p:cNvSpPr>
          <p:nvPr>
            <p:ph type="body" sz="quarter" idx="43" hasCustomPrompt="1"/>
          </p:nvPr>
        </p:nvSpPr>
        <p:spPr>
          <a:xfrm>
            <a:off x="3735918"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4" name="Segnaposto testo 10">
            <a:extLst>
              <a:ext uri="{FF2B5EF4-FFF2-40B4-BE49-F238E27FC236}">
                <a16:creationId xmlns:a16="http://schemas.microsoft.com/office/drawing/2014/main" id="{B2E776B2-D388-4243-80AE-BD8AF47C8AAB}"/>
              </a:ext>
            </a:extLst>
          </p:cNvPr>
          <p:cNvSpPr>
            <a:spLocks noGrp="1"/>
          </p:cNvSpPr>
          <p:nvPr>
            <p:ph type="body" sz="quarter" idx="44" hasCustomPrompt="1"/>
          </p:nvPr>
        </p:nvSpPr>
        <p:spPr>
          <a:xfrm>
            <a:off x="4207935"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5" name="Segnaposto testo 10">
            <a:extLst>
              <a:ext uri="{FF2B5EF4-FFF2-40B4-BE49-F238E27FC236}">
                <a16:creationId xmlns:a16="http://schemas.microsoft.com/office/drawing/2014/main" id="{79F3A104-EDC0-4A25-9585-3F9F8C1022C7}"/>
              </a:ext>
            </a:extLst>
          </p:cNvPr>
          <p:cNvSpPr>
            <a:spLocks noGrp="1"/>
          </p:cNvSpPr>
          <p:nvPr>
            <p:ph type="body" sz="quarter" idx="45" hasCustomPrompt="1"/>
          </p:nvPr>
        </p:nvSpPr>
        <p:spPr>
          <a:xfrm>
            <a:off x="5151969"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6" name="Segnaposto testo 10">
            <a:extLst>
              <a:ext uri="{FF2B5EF4-FFF2-40B4-BE49-F238E27FC236}">
                <a16:creationId xmlns:a16="http://schemas.microsoft.com/office/drawing/2014/main" id="{23DA3E7C-9F0E-4A57-B6EA-C01C72788E9E}"/>
              </a:ext>
            </a:extLst>
          </p:cNvPr>
          <p:cNvSpPr>
            <a:spLocks noGrp="1"/>
          </p:cNvSpPr>
          <p:nvPr>
            <p:ph type="body" sz="quarter" idx="46" hasCustomPrompt="1"/>
          </p:nvPr>
        </p:nvSpPr>
        <p:spPr>
          <a:xfrm>
            <a:off x="5623986"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7" name="Segnaposto testo 10">
            <a:extLst>
              <a:ext uri="{FF2B5EF4-FFF2-40B4-BE49-F238E27FC236}">
                <a16:creationId xmlns:a16="http://schemas.microsoft.com/office/drawing/2014/main" id="{A8ABC110-DC97-4A71-9A16-67581EAC9895}"/>
              </a:ext>
            </a:extLst>
          </p:cNvPr>
          <p:cNvSpPr>
            <a:spLocks noGrp="1"/>
          </p:cNvSpPr>
          <p:nvPr>
            <p:ph type="body" sz="quarter" idx="47" hasCustomPrompt="1"/>
          </p:nvPr>
        </p:nvSpPr>
        <p:spPr>
          <a:xfrm>
            <a:off x="6095999"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8" name="Segnaposto testo 10">
            <a:extLst>
              <a:ext uri="{FF2B5EF4-FFF2-40B4-BE49-F238E27FC236}">
                <a16:creationId xmlns:a16="http://schemas.microsoft.com/office/drawing/2014/main" id="{81058125-332B-41A7-BCD5-72CAE3F9F97D}"/>
              </a:ext>
            </a:extLst>
          </p:cNvPr>
          <p:cNvSpPr>
            <a:spLocks noGrp="1"/>
          </p:cNvSpPr>
          <p:nvPr>
            <p:ph type="body" sz="quarter" idx="48" hasCustomPrompt="1"/>
          </p:nvPr>
        </p:nvSpPr>
        <p:spPr>
          <a:xfrm>
            <a:off x="6568012"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39" name="Segnaposto testo 10">
            <a:extLst>
              <a:ext uri="{FF2B5EF4-FFF2-40B4-BE49-F238E27FC236}">
                <a16:creationId xmlns:a16="http://schemas.microsoft.com/office/drawing/2014/main" id="{E32DE8FD-6391-4094-BAEC-CC0836CC67EB}"/>
              </a:ext>
            </a:extLst>
          </p:cNvPr>
          <p:cNvSpPr>
            <a:spLocks noGrp="1"/>
          </p:cNvSpPr>
          <p:nvPr>
            <p:ph type="body" sz="quarter" idx="49" hasCustomPrompt="1"/>
          </p:nvPr>
        </p:nvSpPr>
        <p:spPr>
          <a:xfrm>
            <a:off x="7040029"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0" name="Segnaposto testo 10">
            <a:extLst>
              <a:ext uri="{FF2B5EF4-FFF2-40B4-BE49-F238E27FC236}">
                <a16:creationId xmlns:a16="http://schemas.microsoft.com/office/drawing/2014/main" id="{5C53C0F3-9308-422B-BC6E-1ACA5029027A}"/>
              </a:ext>
            </a:extLst>
          </p:cNvPr>
          <p:cNvSpPr>
            <a:spLocks noGrp="1"/>
          </p:cNvSpPr>
          <p:nvPr>
            <p:ph type="body" sz="quarter" idx="50" hasCustomPrompt="1"/>
          </p:nvPr>
        </p:nvSpPr>
        <p:spPr>
          <a:xfrm>
            <a:off x="7512046"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1" name="Segnaposto testo 10">
            <a:extLst>
              <a:ext uri="{FF2B5EF4-FFF2-40B4-BE49-F238E27FC236}">
                <a16:creationId xmlns:a16="http://schemas.microsoft.com/office/drawing/2014/main" id="{06DFFA03-9EA6-4F70-9519-AB1361BAF7CE}"/>
              </a:ext>
            </a:extLst>
          </p:cNvPr>
          <p:cNvSpPr>
            <a:spLocks noGrp="1"/>
          </p:cNvSpPr>
          <p:nvPr>
            <p:ph type="body" sz="quarter" idx="51" hasCustomPrompt="1"/>
          </p:nvPr>
        </p:nvSpPr>
        <p:spPr>
          <a:xfrm>
            <a:off x="7984063"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2" name="Segnaposto testo 10">
            <a:extLst>
              <a:ext uri="{FF2B5EF4-FFF2-40B4-BE49-F238E27FC236}">
                <a16:creationId xmlns:a16="http://schemas.microsoft.com/office/drawing/2014/main" id="{49CD8693-3557-4241-BB88-518160D989C4}"/>
              </a:ext>
            </a:extLst>
          </p:cNvPr>
          <p:cNvSpPr>
            <a:spLocks noGrp="1"/>
          </p:cNvSpPr>
          <p:nvPr>
            <p:ph type="body" sz="quarter" idx="52" hasCustomPrompt="1"/>
          </p:nvPr>
        </p:nvSpPr>
        <p:spPr>
          <a:xfrm>
            <a:off x="8456080"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3" name="Segnaposto testo 10">
            <a:extLst>
              <a:ext uri="{FF2B5EF4-FFF2-40B4-BE49-F238E27FC236}">
                <a16:creationId xmlns:a16="http://schemas.microsoft.com/office/drawing/2014/main" id="{4884DF69-4936-4F90-BFB8-ED04A228DA22}"/>
              </a:ext>
            </a:extLst>
          </p:cNvPr>
          <p:cNvSpPr>
            <a:spLocks noGrp="1"/>
          </p:cNvSpPr>
          <p:nvPr>
            <p:ph type="body" sz="quarter" idx="53" hasCustomPrompt="1"/>
          </p:nvPr>
        </p:nvSpPr>
        <p:spPr>
          <a:xfrm>
            <a:off x="8928097"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4" name="Segnaposto testo 10">
            <a:extLst>
              <a:ext uri="{FF2B5EF4-FFF2-40B4-BE49-F238E27FC236}">
                <a16:creationId xmlns:a16="http://schemas.microsoft.com/office/drawing/2014/main" id="{00804F61-8052-4AD8-8370-ED72B261BC29}"/>
              </a:ext>
            </a:extLst>
          </p:cNvPr>
          <p:cNvSpPr>
            <a:spLocks noGrp="1"/>
          </p:cNvSpPr>
          <p:nvPr>
            <p:ph type="body" sz="quarter" idx="54" hasCustomPrompt="1"/>
          </p:nvPr>
        </p:nvSpPr>
        <p:spPr>
          <a:xfrm>
            <a:off x="10344148"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5" name="Segnaposto testo 10">
            <a:extLst>
              <a:ext uri="{FF2B5EF4-FFF2-40B4-BE49-F238E27FC236}">
                <a16:creationId xmlns:a16="http://schemas.microsoft.com/office/drawing/2014/main" id="{313F370F-A9EC-477E-BED7-BF4E87527420}"/>
              </a:ext>
            </a:extLst>
          </p:cNvPr>
          <p:cNvSpPr>
            <a:spLocks noGrp="1"/>
          </p:cNvSpPr>
          <p:nvPr>
            <p:ph type="body" sz="quarter" idx="55" hasCustomPrompt="1"/>
          </p:nvPr>
        </p:nvSpPr>
        <p:spPr>
          <a:xfrm>
            <a:off x="9400114"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6" name="Segnaposto testo 10">
            <a:extLst>
              <a:ext uri="{FF2B5EF4-FFF2-40B4-BE49-F238E27FC236}">
                <a16:creationId xmlns:a16="http://schemas.microsoft.com/office/drawing/2014/main" id="{9E687ADD-FE6C-441E-991F-E71EA0572C32}"/>
              </a:ext>
            </a:extLst>
          </p:cNvPr>
          <p:cNvSpPr>
            <a:spLocks noGrp="1"/>
          </p:cNvSpPr>
          <p:nvPr>
            <p:ph type="body" sz="quarter" idx="56" hasCustomPrompt="1"/>
          </p:nvPr>
        </p:nvSpPr>
        <p:spPr>
          <a:xfrm>
            <a:off x="9872131"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7" name="Segnaposto testo 10">
            <a:extLst>
              <a:ext uri="{FF2B5EF4-FFF2-40B4-BE49-F238E27FC236}">
                <a16:creationId xmlns:a16="http://schemas.microsoft.com/office/drawing/2014/main" id="{5E0252B4-80AE-40E9-BA32-6EDAAC625211}"/>
              </a:ext>
            </a:extLst>
          </p:cNvPr>
          <p:cNvSpPr>
            <a:spLocks noGrp="1"/>
          </p:cNvSpPr>
          <p:nvPr>
            <p:ph type="body" sz="quarter" idx="57" hasCustomPrompt="1"/>
          </p:nvPr>
        </p:nvSpPr>
        <p:spPr>
          <a:xfrm>
            <a:off x="10816165"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8" name="Segnaposto testo 10">
            <a:extLst>
              <a:ext uri="{FF2B5EF4-FFF2-40B4-BE49-F238E27FC236}">
                <a16:creationId xmlns:a16="http://schemas.microsoft.com/office/drawing/2014/main" id="{8A807DF0-23B6-4B83-B3F6-8D0BE9A851F6}"/>
              </a:ext>
            </a:extLst>
          </p:cNvPr>
          <p:cNvSpPr>
            <a:spLocks noGrp="1"/>
          </p:cNvSpPr>
          <p:nvPr>
            <p:ph type="body" sz="quarter" idx="58" hasCustomPrompt="1"/>
          </p:nvPr>
        </p:nvSpPr>
        <p:spPr>
          <a:xfrm>
            <a:off x="11288182" y="3597398"/>
            <a:ext cx="377825" cy="201776"/>
          </a:xfrm>
        </p:spPr>
        <p:txBody>
          <a:bodyPr rtlCol="0"/>
          <a:lstStyle>
            <a:lvl1pPr marL="0" indent="0" algn="ctr">
              <a:buNone/>
              <a:defRPr sz="1200">
                <a:solidFill>
                  <a:schemeClr val="tx1">
                    <a:lumMod val="50000"/>
                    <a:lumOff val="50000"/>
                  </a:schemeClr>
                </a:solidFill>
              </a:defRPr>
            </a:lvl1pPr>
          </a:lstStyle>
          <a:p>
            <a:pPr lvl="0" rtl="0"/>
            <a:r>
              <a:rPr lang="it-IT" dirty="0"/>
              <a:t>MM</a:t>
            </a:r>
          </a:p>
        </p:txBody>
      </p:sp>
      <p:sp>
        <p:nvSpPr>
          <p:cNvPr id="49" name="Segnaposto testo 3">
            <a:extLst>
              <a:ext uri="{FF2B5EF4-FFF2-40B4-BE49-F238E27FC236}">
                <a16:creationId xmlns:a16="http://schemas.microsoft.com/office/drawing/2014/main" id="{F3591345-36C8-481A-AD5B-5F69B03D1710}"/>
              </a:ext>
            </a:extLst>
          </p:cNvPr>
          <p:cNvSpPr>
            <a:spLocks noGrp="1"/>
          </p:cNvSpPr>
          <p:nvPr>
            <p:ph type="body" sz="quarter" idx="59" hasCustomPrompt="1"/>
          </p:nvPr>
        </p:nvSpPr>
        <p:spPr>
          <a:xfrm>
            <a:off x="5360988" y="2190750"/>
            <a:ext cx="1793875" cy="561975"/>
          </a:xfrm>
          <a:noFill/>
          <a:ln>
            <a:noFill/>
          </a:ln>
        </p:spPr>
        <p:txBody>
          <a:bodyPr tIns="36000" rtlCol="0" anchor="t"/>
          <a:lstStyle>
            <a:lvl1pPr marL="0" indent="0" algn="ctr">
              <a:buNone/>
              <a:defRPr sz="1600" b="1">
                <a:solidFill>
                  <a:schemeClr val="tx1">
                    <a:lumMod val="75000"/>
                    <a:lumOff val="25000"/>
                  </a:schemeClr>
                </a:solidFill>
              </a:defRPr>
            </a:lvl1pPr>
          </a:lstStyle>
          <a:p>
            <a:pPr lvl="0" rtl="0"/>
            <a:r>
              <a:rPr lang="it-IT" dirty="0"/>
              <a:t>Titolo elemento</a:t>
            </a:r>
          </a:p>
        </p:txBody>
      </p:sp>
      <p:sp>
        <p:nvSpPr>
          <p:cNvPr id="50" name="Segnaposto testo 36">
            <a:extLst>
              <a:ext uri="{FF2B5EF4-FFF2-40B4-BE49-F238E27FC236}">
                <a16:creationId xmlns:a16="http://schemas.microsoft.com/office/drawing/2014/main" id="{954C0732-1924-4A1B-9272-95C51D0B36FE}"/>
              </a:ext>
            </a:extLst>
          </p:cNvPr>
          <p:cNvSpPr>
            <a:spLocks noGrp="1"/>
          </p:cNvSpPr>
          <p:nvPr>
            <p:ph type="body" sz="quarter" idx="60" hasCustomPrompt="1"/>
          </p:nvPr>
        </p:nvSpPr>
        <p:spPr>
          <a:xfrm>
            <a:off x="5395728" y="2531196"/>
            <a:ext cx="1724394" cy="185808"/>
          </a:xfrm>
          <a:solidFill>
            <a:schemeClr val="bg1">
              <a:lumMod val="95000"/>
            </a:schemeClr>
          </a:solidFill>
        </p:spPr>
        <p:txBody>
          <a:bodyPr rtlCol="0" anchor="ctr"/>
          <a:lstStyle>
            <a:lvl1pPr marL="0" indent="0" algn="ctr">
              <a:buNone/>
              <a:defRPr sz="1200">
                <a:solidFill>
                  <a:schemeClr val="tx1">
                    <a:lumMod val="75000"/>
                    <a:lumOff val="25000"/>
                  </a:schemeClr>
                </a:solidFill>
              </a:defRPr>
            </a:lvl1pPr>
          </a:lstStyle>
          <a:p>
            <a:pPr lvl="0" rtl="0"/>
            <a:r>
              <a:rPr lang="it-IT" dirty="0"/>
              <a:t>Mese, Anno</a:t>
            </a:r>
          </a:p>
        </p:txBody>
      </p:sp>
    </p:spTree>
    <p:extLst>
      <p:ext uri="{BB962C8B-B14F-4D97-AF65-F5344CB8AC3E}">
        <p14:creationId xmlns:p14="http://schemas.microsoft.com/office/powerpoint/2010/main" val="90670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 membri del team">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7" name="Segnaposto piè di pagina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8" name="Segnaposto numero diapositiva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5" name="Segnaposto testo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340113" y="4505325"/>
            <a:ext cx="1800000" cy="900000"/>
          </a:xfrm>
        </p:spPr>
        <p:txBody>
          <a:bodyPr rtlCol="0"/>
          <a:lstStyle>
            <a:lvl1pPr marL="0" indent="0" algn="ctr">
              <a:buNone/>
              <a:defRPr sz="1600"/>
            </a:lvl1pPr>
          </a:lstStyle>
          <a:p>
            <a:pPr lvl="0" rtl="0"/>
            <a:r>
              <a:rPr lang="it-IT" dirty="0"/>
              <a:t>Titolo</a:t>
            </a:r>
          </a:p>
        </p:txBody>
      </p:sp>
      <p:sp>
        <p:nvSpPr>
          <p:cNvPr id="13" name="Segnaposto testo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4248426" y="4505325"/>
            <a:ext cx="1800000" cy="900000"/>
          </a:xfrm>
        </p:spPr>
        <p:txBody>
          <a:bodyPr rtlCol="0"/>
          <a:lstStyle>
            <a:lvl1pPr marL="0" indent="0" algn="ctr">
              <a:buNone/>
              <a:defRPr sz="1600"/>
            </a:lvl1pPr>
          </a:lstStyle>
          <a:p>
            <a:pPr lvl="0" rtl="0"/>
            <a:r>
              <a:rPr lang="it-IT" dirty="0"/>
              <a:t>Titolo</a:t>
            </a:r>
          </a:p>
        </p:txBody>
      </p:sp>
      <p:sp>
        <p:nvSpPr>
          <p:cNvPr id="15" name="Segnaposto testo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6156739" y="4505325"/>
            <a:ext cx="1800000" cy="900000"/>
          </a:xfrm>
        </p:spPr>
        <p:txBody>
          <a:bodyPr rtlCol="0"/>
          <a:lstStyle>
            <a:lvl1pPr marL="0" indent="0" algn="ctr">
              <a:buNone/>
              <a:defRPr sz="1600"/>
            </a:lvl1pPr>
          </a:lstStyle>
          <a:p>
            <a:pPr lvl="0" rtl="0"/>
            <a:r>
              <a:rPr lang="it-IT" dirty="0"/>
              <a:t>Titolo</a:t>
            </a:r>
          </a:p>
        </p:txBody>
      </p:sp>
      <p:sp>
        <p:nvSpPr>
          <p:cNvPr id="17" name="Segnaposto testo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8065052" y="4505325"/>
            <a:ext cx="1800000" cy="900000"/>
          </a:xfrm>
        </p:spPr>
        <p:txBody>
          <a:bodyPr rtlCol="0"/>
          <a:lstStyle>
            <a:lvl1pPr marL="0" indent="0" algn="ctr">
              <a:buNone/>
              <a:defRPr sz="1600"/>
            </a:lvl1pPr>
          </a:lstStyle>
          <a:p>
            <a:pPr lvl="0" rtl="0"/>
            <a:r>
              <a:rPr lang="it-IT" dirty="0"/>
              <a:t>Titolo</a:t>
            </a:r>
          </a:p>
        </p:txBody>
      </p:sp>
      <p:sp>
        <p:nvSpPr>
          <p:cNvPr id="6" name="Segnaposto testo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31800" y="3926334"/>
            <a:ext cx="1800000" cy="504000"/>
          </a:xfrm>
        </p:spPr>
        <p:txBody>
          <a:bodyPr rtlCol="0"/>
          <a:lstStyle>
            <a:lvl1pPr marL="0" indent="0" algn="ctr">
              <a:buNone/>
              <a:defRPr b="1">
                <a:latin typeface="+mj-lt"/>
              </a:defRPr>
            </a:lvl1pPr>
          </a:lstStyle>
          <a:p>
            <a:pPr lvl="0" rtl="0"/>
            <a:r>
              <a:rPr lang="it-IT" dirty="0"/>
              <a:t>Nome completo</a:t>
            </a:r>
          </a:p>
        </p:txBody>
      </p:sp>
      <p:sp>
        <p:nvSpPr>
          <p:cNvPr id="10" name="Segnaposto testo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2340113" y="3926335"/>
            <a:ext cx="1800000" cy="504000"/>
          </a:xfrm>
        </p:spPr>
        <p:txBody>
          <a:bodyPr rtlCol="0"/>
          <a:lstStyle>
            <a:lvl1pPr marL="0" indent="0" algn="ctr">
              <a:buNone/>
              <a:defRPr b="1">
                <a:latin typeface="+mj-lt"/>
              </a:defRPr>
            </a:lvl1pPr>
          </a:lstStyle>
          <a:p>
            <a:pPr lvl="0" rtl="0"/>
            <a:r>
              <a:rPr lang="it-IT" dirty="0"/>
              <a:t>Nome completo</a:t>
            </a:r>
          </a:p>
        </p:txBody>
      </p:sp>
      <p:sp>
        <p:nvSpPr>
          <p:cNvPr id="12" name="Segnaposto testo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4248426" y="3926335"/>
            <a:ext cx="1800000" cy="504000"/>
          </a:xfrm>
        </p:spPr>
        <p:txBody>
          <a:bodyPr rtlCol="0"/>
          <a:lstStyle>
            <a:lvl1pPr marL="0" indent="0" algn="ctr">
              <a:buNone/>
              <a:defRPr b="1">
                <a:latin typeface="+mj-lt"/>
              </a:defRPr>
            </a:lvl1pPr>
          </a:lstStyle>
          <a:p>
            <a:pPr lvl="0" rtl="0"/>
            <a:r>
              <a:rPr lang="it-IT" dirty="0"/>
              <a:t>Nome completo</a:t>
            </a:r>
          </a:p>
        </p:txBody>
      </p:sp>
      <p:sp>
        <p:nvSpPr>
          <p:cNvPr id="16" name="Segnaposto testo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6156739" y="3926335"/>
            <a:ext cx="1800000" cy="504000"/>
          </a:xfrm>
        </p:spPr>
        <p:txBody>
          <a:bodyPr rtlCol="0"/>
          <a:lstStyle>
            <a:lvl1pPr marL="0" indent="0" algn="ctr">
              <a:buNone/>
              <a:defRPr b="1">
                <a:latin typeface="+mj-lt"/>
              </a:defRPr>
            </a:lvl1pPr>
          </a:lstStyle>
          <a:p>
            <a:pPr lvl="0" rtl="0"/>
            <a:r>
              <a:rPr lang="it-IT" dirty="0"/>
              <a:t>Nome completo</a:t>
            </a:r>
          </a:p>
        </p:txBody>
      </p:sp>
      <p:sp>
        <p:nvSpPr>
          <p:cNvPr id="19" name="Segnaposto testo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8065052" y="3926335"/>
            <a:ext cx="1800000" cy="504000"/>
          </a:xfrm>
        </p:spPr>
        <p:txBody>
          <a:bodyPr rtlCol="0"/>
          <a:lstStyle>
            <a:lvl1pPr marL="0" indent="0" algn="ctr">
              <a:buNone/>
              <a:defRPr b="1">
                <a:latin typeface="+mj-lt"/>
              </a:defRPr>
            </a:lvl1pPr>
          </a:lstStyle>
          <a:p>
            <a:pPr lvl="0" rtl="0"/>
            <a:r>
              <a:rPr lang="it-IT" dirty="0"/>
              <a:t>Nome completo</a:t>
            </a:r>
          </a:p>
        </p:txBody>
      </p:sp>
      <p:sp>
        <p:nvSpPr>
          <p:cNvPr id="21" name="Segnaposto testo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431800" y="4505325"/>
            <a:ext cx="1800000" cy="900000"/>
          </a:xfrm>
        </p:spPr>
        <p:txBody>
          <a:bodyPr rtlCol="0"/>
          <a:lstStyle>
            <a:lvl1pPr marL="0" indent="0" algn="ctr">
              <a:buNone/>
              <a:defRPr sz="1600"/>
            </a:lvl1pPr>
          </a:lstStyle>
          <a:p>
            <a:pPr lvl="0" rtl="0"/>
            <a:r>
              <a:rPr lang="it-IT" dirty="0"/>
              <a:t>Titolo</a:t>
            </a:r>
          </a:p>
        </p:txBody>
      </p:sp>
      <p:sp>
        <p:nvSpPr>
          <p:cNvPr id="23" name="Segnaposto immagine 22">
            <a:extLst>
              <a:ext uri="{FF2B5EF4-FFF2-40B4-BE49-F238E27FC236}">
                <a16:creationId xmlns:a16="http://schemas.microsoft.com/office/drawing/2014/main" id="{4089E01F-0C47-4C6A-A9A8-A1A7E470F31A}"/>
              </a:ext>
            </a:extLst>
          </p:cNvPr>
          <p:cNvSpPr>
            <a:spLocks noGrp="1"/>
          </p:cNvSpPr>
          <p:nvPr>
            <p:ph type="pic" sz="quarter" idx="22"/>
          </p:nvPr>
        </p:nvSpPr>
        <p:spPr>
          <a:xfrm>
            <a:off x="717088"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24" name="Segnaposto immagine 22">
            <a:extLst>
              <a:ext uri="{FF2B5EF4-FFF2-40B4-BE49-F238E27FC236}">
                <a16:creationId xmlns:a16="http://schemas.microsoft.com/office/drawing/2014/main" id="{806A4855-25AA-40D4-B1A4-A271486B6C9F}"/>
              </a:ext>
            </a:extLst>
          </p:cNvPr>
          <p:cNvSpPr>
            <a:spLocks noGrp="1"/>
          </p:cNvSpPr>
          <p:nvPr>
            <p:ph type="pic" sz="quarter" idx="23"/>
          </p:nvPr>
        </p:nvSpPr>
        <p:spPr>
          <a:xfrm>
            <a:off x="2625401"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25" name="Segnaposto immagine 22">
            <a:extLst>
              <a:ext uri="{FF2B5EF4-FFF2-40B4-BE49-F238E27FC236}">
                <a16:creationId xmlns:a16="http://schemas.microsoft.com/office/drawing/2014/main" id="{31E10A24-B676-4117-9507-B4B0EB406F02}"/>
              </a:ext>
            </a:extLst>
          </p:cNvPr>
          <p:cNvSpPr>
            <a:spLocks noGrp="1"/>
          </p:cNvSpPr>
          <p:nvPr>
            <p:ph type="pic" sz="quarter" idx="24"/>
          </p:nvPr>
        </p:nvSpPr>
        <p:spPr>
          <a:xfrm>
            <a:off x="4533714"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26" name="Segnaposto immagine 22">
            <a:extLst>
              <a:ext uri="{FF2B5EF4-FFF2-40B4-BE49-F238E27FC236}">
                <a16:creationId xmlns:a16="http://schemas.microsoft.com/office/drawing/2014/main" id="{6549D851-9848-44AC-937A-9B1EF867E595}"/>
              </a:ext>
            </a:extLst>
          </p:cNvPr>
          <p:cNvSpPr>
            <a:spLocks noGrp="1"/>
          </p:cNvSpPr>
          <p:nvPr>
            <p:ph type="pic" sz="quarter" idx="25"/>
          </p:nvPr>
        </p:nvSpPr>
        <p:spPr>
          <a:xfrm>
            <a:off x="6442027"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27" name="Segnaposto immagine 22">
            <a:extLst>
              <a:ext uri="{FF2B5EF4-FFF2-40B4-BE49-F238E27FC236}">
                <a16:creationId xmlns:a16="http://schemas.microsoft.com/office/drawing/2014/main" id="{B765F5D3-7CB7-4E55-8217-E9EEA9F2945A}"/>
              </a:ext>
            </a:extLst>
          </p:cNvPr>
          <p:cNvSpPr>
            <a:spLocks noGrp="1"/>
          </p:cNvSpPr>
          <p:nvPr>
            <p:ph type="pic" sz="quarter" idx="26"/>
          </p:nvPr>
        </p:nvSpPr>
        <p:spPr>
          <a:xfrm>
            <a:off x="8350340"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20" name="Segnaposto immagine 22">
            <a:extLst>
              <a:ext uri="{FF2B5EF4-FFF2-40B4-BE49-F238E27FC236}">
                <a16:creationId xmlns:a16="http://schemas.microsoft.com/office/drawing/2014/main" id="{8CB2CA38-4C7F-4D6B-9B34-606F1A007A17}"/>
              </a:ext>
            </a:extLst>
          </p:cNvPr>
          <p:cNvSpPr>
            <a:spLocks noGrp="1"/>
          </p:cNvSpPr>
          <p:nvPr>
            <p:ph type="pic" sz="quarter" idx="27"/>
          </p:nvPr>
        </p:nvSpPr>
        <p:spPr>
          <a:xfrm>
            <a:off x="10258651" y="2160704"/>
            <a:ext cx="1229425" cy="1229425"/>
          </a:xfrm>
          <a:prstGeom prst="ellipse">
            <a:avLst/>
          </a:prstGeom>
          <a:solidFill>
            <a:schemeClr val="bg1">
              <a:lumMod val="95000"/>
            </a:schemeClr>
          </a:solidFill>
          <a:ln w="3175">
            <a:solidFill>
              <a:schemeClr val="bg1">
                <a:lumMod val="75000"/>
              </a:schemeClr>
            </a:solidFill>
          </a:ln>
        </p:spPr>
        <p:txBody>
          <a:bodyPr rtlCol="0" anchor="ctr"/>
          <a:lstStyle>
            <a:lvl1pPr marL="0" indent="0" algn="ctr">
              <a:buNone/>
              <a:defRPr sz="1300"/>
            </a:lvl1pPr>
          </a:lstStyle>
          <a:p>
            <a:pPr rtl="0"/>
            <a:r>
              <a:rPr lang="it-IT"/>
              <a:t>Fare clic sull'icona per inserire un'immagine</a:t>
            </a:r>
            <a:endParaRPr lang="it-IT" dirty="0"/>
          </a:p>
        </p:txBody>
      </p:sp>
      <p:sp>
        <p:nvSpPr>
          <p:cNvPr id="4" name="Segnaposto testo 3">
            <a:extLst>
              <a:ext uri="{FF2B5EF4-FFF2-40B4-BE49-F238E27FC236}">
                <a16:creationId xmlns:a16="http://schemas.microsoft.com/office/drawing/2014/main" id="{F5DA42CA-D117-4AF7-9FEC-03EB2BBB7566}"/>
              </a:ext>
            </a:extLst>
          </p:cNvPr>
          <p:cNvSpPr>
            <a:spLocks noGrp="1"/>
          </p:cNvSpPr>
          <p:nvPr>
            <p:ph type="body" sz="quarter" idx="28" hasCustomPrompt="1"/>
          </p:nvPr>
        </p:nvSpPr>
        <p:spPr>
          <a:xfrm>
            <a:off x="9973363" y="3925888"/>
            <a:ext cx="1800000" cy="504825"/>
          </a:xfrm>
        </p:spPr>
        <p:txBody>
          <a:bodyPr rtlCol="0"/>
          <a:lstStyle>
            <a:lvl1pPr marL="0" indent="0" algn="ctr">
              <a:buNone/>
              <a:defRPr b="1">
                <a:latin typeface="+mj-lt"/>
              </a:defRPr>
            </a:lvl1pPr>
            <a:lvl2pPr marL="266700" indent="0" algn="ctr">
              <a:buNone/>
              <a:defRPr/>
            </a:lvl2pPr>
            <a:lvl3pPr marL="542925" indent="0" algn="ctr">
              <a:buNone/>
              <a:defRPr/>
            </a:lvl3pPr>
            <a:lvl4pPr marL="809625" indent="0" algn="ctr">
              <a:buNone/>
              <a:defRPr/>
            </a:lvl4pPr>
            <a:lvl5pPr marL="1076325" indent="0" algn="ctr">
              <a:buNone/>
              <a:defRPr/>
            </a:lvl5pPr>
          </a:lstStyle>
          <a:p>
            <a:pPr lvl="0" rtl="0"/>
            <a:r>
              <a:rPr lang="it-IT" dirty="0"/>
              <a:t>Nome completo</a:t>
            </a:r>
          </a:p>
        </p:txBody>
      </p:sp>
      <p:sp>
        <p:nvSpPr>
          <p:cNvPr id="11" name="Segnaposto testo 10">
            <a:extLst>
              <a:ext uri="{FF2B5EF4-FFF2-40B4-BE49-F238E27FC236}">
                <a16:creationId xmlns:a16="http://schemas.microsoft.com/office/drawing/2014/main" id="{5F9CEF5A-8DCE-4156-9138-C113C0D3A79D}"/>
              </a:ext>
            </a:extLst>
          </p:cNvPr>
          <p:cNvSpPr>
            <a:spLocks noGrp="1"/>
          </p:cNvSpPr>
          <p:nvPr>
            <p:ph type="body" sz="quarter" idx="29" hasCustomPrompt="1"/>
          </p:nvPr>
        </p:nvSpPr>
        <p:spPr>
          <a:xfrm>
            <a:off x="9973363" y="4505325"/>
            <a:ext cx="1800000" cy="900113"/>
          </a:xfrm>
        </p:spPr>
        <p:txBody>
          <a:bodyPr rtlCol="0"/>
          <a:lstStyle>
            <a:lvl1pPr marL="0" indent="0" algn="ctr">
              <a:buNone/>
              <a:defRPr/>
            </a:lvl1pPr>
          </a:lstStyle>
          <a:p>
            <a:pPr lvl="0" rtl="0"/>
            <a:r>
              <a:rPr lang="it-IT" dirty="0"/>
              <a:t>Titolo</a:t>
            </a:r>
          </a:p>
        </p:txBody>
      </p:sp>
    </p:spTree>
    <p:extLst>
      <p:ext uri="{BB962C8B-B14F-4D97-AF65-F5344CB8AC3E}">
        <p14:creationId xmlns:p14="http://schemas.microsoft.com/office/powerpoint/2010/main" val="15035105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olo titolo e sottotitolo">
    <p:spTree>
      <p:nvGrpSpPr>
        <p:cNvPr id="1" name=""/>
        <p:cNvGrpSpPr/>
        <p:nvPr/>
      </p:nvGrpSpPr>
      <p:grpSpPr>
        <a:xfrm>
          <a:off x="0" y="0"/>
          <a:ext cx="0" cy="0"/>
          <a:chOff x="0" y="0"/>
          <a:chExt cx="0" cy="0"/>
        </a:xfrm>
      </p:grpSpPr>
      <p:sp>
        <p:nvSpPr>
          <p:cNvPr id="29" name="Figura a mano libera: Forma 28">
            <a:extLst>
              <a:ext uri="{FF2B5EF4-FFF2-40B4-BE49-F238E27FC236}">
                <a16:creationId xmlns:a16="http://schemas.microsoft.com/office/drawing/2014/main" id="{F8AB0F04-910C-4647-AE1C-177C66B50038}"/>
              </a:ext>
            </a:extLst>
          </p:cNvPr>
          <p:cNvSpPr/>
          <p:nvPr userDrawn="1"/>
        </p:nvSpPr>
        <p:spPr>
          <a:xfrm rot="4308689">
            <a:off x="8139110" y="-52404"/>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a:extLst>
              <a:ext uri="{FF2B5EF4-FFF2-40B4-BE49-F238E27FC236}">
                <a16:creationId xmlns:a16="http://schemas.microsoft.com/office/drawing/2014/main" id="{3E72A672-7789-4744-A4CB-D177B890FDE6}"/>
              </a:ext>
            </a:extLst>
          </p:cNvPr>
          <p:cNvSpPr/>
          <p:nvPr userDrawn="1"/>
        </p:nvSpPr>
        <p:spPr>
          <a:xfrm rot="4308689">
            <a:off x="8878526" y="-532562"/>
            <a:ext cx="3571215" cy="3737093"/>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215" h="3737093">
                <a:moveTo>
                  <a:pt x="0" y="3023156"/>
                </a:moveTo>
                <a:lnTo>
                  <a:pt x="993291" y="0"/>
                </a:lnTo>
                <a:lnTo>
                  <a:pt x="3571215" y="847006"/>
                </a:lnTo>
                <a:lnTo>
                  <a:pt x="1392370" y="3639100"/>
                </a:lnTo>
                <a:lnTo>
                  <a:pt x="393183" y="3737093"/>
                </a:lnTo>
                <a:lnTo>
                  <a:pt x="0" y="302315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6" name="Segnaposto piè di pa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7" name="Segnaposto numero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14" name="Figura a mano libera: Forma 13">
            <a:extLst>
              <a:ext uri="{FF2B5EF4-FFF2-40B4-BE49-F238E27FC236}">
                <a16:creationId xmlns:a16="http://schemas.microsoft.com/office/drawing/2014/main" id="{0C7CDA8E-8D79-474E-8278-7D77C867E238}"/>
              </a:ext>
            </a:extLst>
          </p:cNvPr>
          <p:cNvSpPr/>
          <p:nvPr userDrawn="1"/>
        </p:nvSpPr>
        <p:spPr>
          <a:xfrm rot="4308689">
            <a:off x="9191192" y="16516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a:extLst>
              <a:ext uri="{FF2B5EF4-FFF2-40B4-BE49-F238E27FC236}">
                <a16:creationId xmlns:a16="http://schemas.microsoft.com/office/drawing/2014/main" id="{ABD99355-65C1-4211-9E82-3D41ACE0AE17}"/>
              </a:ext>
            </a:extLst>
          </p:cNvPr>
          <p:cNvSpPr/>
          <p:nvPr userDrawn="1"/>
        </p:nvSpPr>
        <p:spPr>
          <a:xfrm rot="13830869">
            <a:off x="9457431" y="3977898"/>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a:extLst>
              <a:ext uri="{FF2B5EF4-FFF2-40B4-BE49-F238E27FC236}">
                <a16:creationId xmlns:a16="http://schemas.microsoft.com/office/drawing/2014/main" id="{F459E701-5FEF-4918-8F3A-04E29BF09009}"/>
              </a:ext>
            </a:extLst>
          </p:cNvPr>
          <p:cNvSpPr/>
          <p:nvPr userDrawn="1"/>
        </p:nvSpPr>
        <p:spPr>
          <a:xfrm rot="12431080">
            <a:off x="9528615" y="3713859"/>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a:extLst>
              <a:ext uri="{FF2B5EF4-FFF2-40B4-BE49-F238E27FC236}">
                <a16:creationId xmlns:a16="http://schemas.microsoft.com/office/drawing/2014/main" id="{8550A0A6-1197-4153-9800-69D58909D0C7}"/>
              </a:ext>
            </a:extLst>
          </p:cNvPr>
          <p:cNvSpPr/>
          <p:nvPr userDrawn="1"/>
        </p:nvSpPr>
        <p:spPr>
          <a:xfrm rot="4308689">
            <a:off x="8785444" y="107587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a:extLst>
              <a:ext uri="{FF2B5EF4-FFF2-40B4-BE49-F238E27FC236}">
                <a16:creationId xmlns:a16="http://schemas.microsoft.com/office/drawing/2014/main" id="{4F0A2415-21FA-4B06-89CA-A379C8C2E262}"/>
              </a:ext>
            </a:extLst>
          </p:cNvPr>
          <p:cNvSpPr/>
          <p:nvPr userDrawn="1"/>
        </p:nvSpPr>
        <p:spPr>
          <a:xfrm rot="17193105">
            <a:off x="11374788" y="284642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a:extLst>
              <a:ext uri="{FF2B5EF4-FFF2-40B4-BE49-F238E27FC236}">
                <a16:creationId xmlns:a16="http://schemas.microsoft.com/office/drawing/2014/main" id="{FF9CE8FE-77D6-45E0-BBF7-78F07AC29771}"/>
              </a:ext>
            </a:extLst>
          </p:cNvPr>
          <p:cNvSpPr/>
          <p:nvPr userDrawn="1"/>
        </p:nvSpPr>
        <p:spPr>
          <a:xfrm rot="17193105">
            <a:off x="10879052" y="2627354"/>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3" name="Segnaposto testo 8">
            <a:extLst>
              <a:ext uri="{FF2B5EF4-FFF2-40B4-BE49-F238E27FC236}">
                <a16:creationId xmlns:a16="http://schemas.microsoft.com/office/drawing/2014/main" id="{37BBBFC2-32EB-4335-9980-A7CF236703B3}"/>
              </a:ext>
            </a:extLst>
          </p:cNvPr>
          <p:cNvSpPr>
            <a:spLocks noGrp="1"/>
          </p:cNvSpPr>
          <p:nvPr>
            <p:ph type="body" sz="quarter" idx="26" hasCustomPrompt="1"/>
          </p:nvPr>
        </p:nvSpPr>
        <p:spPr>
          <a:xfrm>
            <a:off x="431800" y="1080000"/>
            <a:ext cx="11339513" cy="276561"/>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it-IT" dirty="0"/>
              <a:t>Intestazione secondaria</a:t>
            </a:r>
          </a:p>
        </p:txBody>
      </p:sp>
    </p:spTree>
    <p:extLst>
      <p:ext uri="{BB962C8B-B14F-4D97-AF65-F5344CB8AC3E}">
        <p14:creationId xmlns:p14="http://schemas.microsoft.com/office/powerpoint/2010/main" val="1505855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olo titolo">
    <p:spTree>
      <p:nvGrpSpPr>
        <p:cNvPr id="1" name=""/>
        <p:cNvGrpSpPr/>
        <p:nvPr/>
      </p:nvGrpSpPr>
      <p:grpSpPr>
        <a:xfrm>
          <a:off x="0" y="0"/>
          <a:ext cx="0" cy="0"/>
          <a:chOff x="0" y="0"/>
          <a:chExt cx="0" cy="0"/>
        </a:xfrm>
      </p:grpSpPr>
      <p:sp>
        <p:nvSpPr>
          <p:cNvPr id="15" name="Figura a mano libera: Forma 14">
            <a:extLst>
              <a:ext uri="{FF2B5EF4-FFF2-40B4-BE49-F238E27FC236}">
                <a16:creationId xmlns:a16="http://schemas.microsoft.com/office/drawing/2014/main" id="{B29137C9-7B18-454C-AB56-2B4631DFE59D}"/>
              </a:ext>
            </a:extLst>
          </p:cNvPr>
          <p:cNvSpPr/>
          <p:nvPr userDrawn="1"/>
        </p:nvSpPr>
        <p:spPr>
          <a:xfrm rot="14199158">
            <a:off x="10161654" y="-236402"/>
            <a:ext cx="1957093" cy="1399810"/>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093" h="1399810">
                <a:moveTo>
                  <a:pt x="0" y="318772"/>
                </a:moveTo>
                <a:lnTo>
                  <a:pt x="858544" y="36067"/>
                </a:lnTo>
                <a:lnTo>
                  <a:pt x="1957093" y="0"/>
                </a:lnTo>
                <a:lnTo>
                  <a:pt x="1012700" y="1399810"/>
                </a:lnTo>
                <a:lnTo>
                  <a:pt x="172487" y="1221089"/>
                </a:lnTo>
                <a:lnTo>
                  <a:pt x="0" y="318772"/>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4" name="Figura a mano libera: Forma 13">
            <a:extLst>
              <a:ext uri="{FF2B5EF4-FFF2-40B4-BE49-F238E27FC236}">
                <a16:creationId xmlns:a16="http://schemas.microsoft.com/office/drawing/2014/main" id="{0C7CDA8E-8D79-474E-8278-7D77C867E238}"/>
              </a:ext>
            </a:extLst>
          </p:cNvPr>
          <p:cNvSpPr/>
          <p:nvPr userDrawn="1"/>
        </p:nvSpPr>
        <p:spPr>
          <a:xfrm rot="6973557">
            <a:off x="9799840" y="198216"/>
            <a:ext cx="748251" cy="780669"/>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Tito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6" name="Segnaposto piè di pa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7" name="Segnaposto numero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
        <p:nvSpPr>
          <p:cNvPr id="24" name="Figura a mano libera: Forma 23">
            <a:extLst>
              <a:ext uri="{FF2B5EF4-FFF2-40B4-BE49-F238E27FC236}">
                <a16:creationId xmlns:a16="http://schemas.microsoft.com/office/drawing/2014/main" id="{4F0A2415-21FA-4B06-89CA-A379C8C2E262}"/>
              </a:ext>
            </a:extLst>
          </p:cNvPr>
          <p:cNvSpPr/>
          <p:nvPr userDrawn="1"/>
        </p:nvSpPr>
        <p:spPr>
          <a:xfrm rot="5483574">
            <a:off x="9854193" y="808595"/>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a:extLst>
              <a:ext uri="{FF2B5EF4-FFF2-40B4-BE49-F238E27FC236}">
                <a16:creationId xmlns:a16="http://schemas.microsoft.com/office/drawing/2014/main" id="{9AACAC53-33A6-4BBC-8C68-0C56D0B39F57}"/>
              </a:ext>
            </a:extLst>
          </p:cNvPr>
          <p:cNvSpPr/>
          <p:nvPr userDrawn="1"/>
        </p:nvSpPr>
        <p:spPr>
          <a:xfrm rot="14235708">
            <a:off x="11753205" y="112024"/>
            <a:ext cx="332291" cy="247882"/>
          </a:xfrm>
          <a:custGeom>
            <a:avLst/>
            <a:gdLst>
              <a:gd name="connsiteX0" fmla="*/ 0 w 3571215"/>
              <a:gd name="connsiteY0" fmla="*/ 3023156 h 3737093"/>
              <a:gd name="connsiteX1" fmla="*/ 993291 w 3571215"/>
              <a:gd name="connsiteY1" fmla="*/ 0 h 3737093"/>
              <a:gd name="connsiteX2" fmla="*/ 3571215 w 3571215"/>
              <a:gd name="connsiteY2" fmla="*/ 847006 h 3737093"/>
              <a:gd name="connsiteX3" fmla="*/ 1392370 w 3571215"/>
              <a:gd name="connsiteY3" fmla="*/ 3639100 h 3737093"/>
              <a:gd name="connsiteX4" fmla="*/ 393183 w 3571215"/>
              <a:gd name="connsiteY4" fmla="*/ 3737093 h 3737093"/>
              <a:gd name="connsiteX5" fmla="*/ 0 w 3571215"/>
              <a:gd name="connsiteY5" fmla="*/ 3023156 h 3737093"/>
              <a:gd name="connsiteX0" fmla="*/ 0 w 3571215"/>
              <a:gd name="connsiteY0" fmla="*/ 2176150 h 2890087"/>
              <a:gd name="connsiteX1" fmla="*/ 2472666 w 3571215"/>
              <a:gd name="connsiteY1" fmla="*/ 36067 h 2890087"/>
              <a:gd name="connsiteX2" fmla="*/ 3571215 w 3571215"/>
              <a:gd name="connsiteY2" fmla="*/ 0 h 2890087"/>
              <a:gd name="connsiteX3" fmla="*/ 1392370 w 3571215"/>
              <a:gd name="connsiteY3" fmla="*/ 2792094 h 2890087"/>
              <a:gd name="connsiteX4" fmla="*/ 393183 w 3571215"/>
              <a:gd name="connsiteY4" fmla="*/ 2890087 h 2890087"/>
              <a:gd name="connsiteX5" fmla="*/ 0 w 3571215"/>
              <a:gd name="connsiteY5" fmla="*/ 2176150 h 2890087"/>
              <a:gd name="connsiteX0" fmla="*/ 0 w 3571215"/>
              <a:gd name="connsiteY0" fmla="*/ 2176150 h 2890087"/>
              <a:gd name="connsiteX1" fmla="*/ 2472666 w 3571215"/>
              <a:gd name="connsiteY1" fmla="*/ 36067 h 2890087"/>
              <a:gd name="connsiteX2" fmla="*/ 3571215 w 3571215"/>
              <a:gd name="connsiteY2" fmla="*/ 0 h 2890087"/>
              <a:gd name="connsiteX3" fmla="*/ 2626822 w 3571215"/>
              <a:gd name="connsiteY3" fmla="*/ 1399810 h 2890087"/>
              <a:gd name="connsiteX4" fmla="*/ 393183 w 3571215"/>
              <a:gd name="connsiteY4" fmla="*/ 2890087 h 2890087"/>
              <a:gd name="connsiteX5" fmla="*/ 0 w 3571215"/>
              <a:gd name="connsiteY5" fmla="*/ 2176150 h 2890087"/>
              <a:gd name="connsiteX0" fmla="*/ 0 w 3571215"/>
              <a:gd name="connsiteY0" fmla="*/ 2176150 h 2176150"/>
              <a:gd name="connsiteX1" fmla="*/ 2472666 w 3571215"/>
              <a:gd name="connsiteY1" fmla="*/ 36067 h 2176150"/>
              <a:gd name="connsiteX2" fmla="*/ 3571215 w 3571215"/>
              <a:gd name="connsiteY2" fmla="*/ 0 h 2176150"/>
              <a:gd name="connsiteX3" fmla="*/ 2626822 w 3571215"/>
              <a:gd name="connsiteY3" fmla="*/ 1399810 h 2176150"/>
              <a:gd name="connsiteX4" fmla="*/ 2309686 w 3571215"/>
              <a:gd name="connsiteY4" fmla="*/ 820126 h 2176150"/>
              <a:gd name="connsiteX5" fmla="*/ 0 w 3571215"/>
              <a:gd name="connsiteY5" fmla="*/ 2176150 h 217615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695564 w 1957093"/>
              <a:gd name="connsiteY4" fmla="*/ 820126 h 1399810"/>
              <a:gd name="connsiteX5" fmla="*/ 0 w 1957093"/>
              <a:gd name="connsiteY5" fmla="*/ 318772 h 1399810"/>
              <a:gd name="connsiteX0" fmla="*/ 0 w 1957093"/>
              <a:gd name="connsiteY0" fmla="*/ 318772 h 1399810"/>
              <a:gd name="connsiteX1" fmla="*/ 858544 w 1957093"/>
              <a:gd name="connsiteY1" fmla="*/ 36067 h 1399810"/>
              <a:gd name="connsiteX2" fmla="*/ 1957093 w 1957093"/>
              <a:gd name="connsiteY2" fmla="*/ 0 h 1399810"/>
              <a:gd name="connsiteX3" fmla="*/ 1012700 w 1957093"/>
              <a:gd name="connsiteY3" fmla="*/ 1399810 h 1399810"/>
              <a:gd name="connsiteX4" fmla="*/ 172487 w 1957093"/>
              <a:gd name="connsiteY4" fmla="*/ 1221089 h 1399810"/>
              <a:gd name="connsiteX5" fmla="*/ 0 w 1957093"/>
              <a:gd name="connsiteY5" fmla="*/ 318772 h 1399810"/>
              <a:gd name="connsiteX0" fmla="*/ 0 w 1449157"/>
              <a:gd name="connsiteY0" fmla="*/ 282705 h 1363743"/>
              <a:gd name="connsiteX1" fmla="*/ 858544 w 1449157"/>
              <a:gd name="connsiteY1" fmla="*/ 0 h 1363743"/>
              <a:gd name="connsiteX2" fmla="*/ 1449157 w 1449157"/>
              <a:gd name="connsiteY2" fmla="*/ 715834 h 1363743"/>
              <a:gd name="connsiteX3" fmla="*/ 1012700 w 1449157"/>
              <a:gd name="connsiteY3" fmla="*/ 1363743 h 1363743"/>
              <a:gd name="connsiteX4" fmla="*/ 172487 w 1449157"/>
              <a:gd name="connsiteY4" fmla="*/ 1185022 h 1363743"/>
              <a:gd name="connsiteX5" fmla="*/ 0 w 1449157"/>
              <a:gd name="connsiteY5" fmla="*/ 282705 h 1363743"/>
              <a:gd name="connsiteX0" fmla="*/ 0 w 1449157"/>
              <a:gd name="connsiteY0" fmla="*/ 0 h 1081038"/>
              <a:gd name="connsiteX1" fmla="*/ 1449157 w 1449157"/>
              <a:gd name="connsiteY1" fmla="*/ 433129 h 1081038"/>
              <a:gd name="connsiteX2" fmla="*/ 1012700 w 1449157"/>
              <a:gd name="connsiteY2" fmla="*/ 1081038 h 1081038"/>
              <a:gd name="connsiteX3" fmla="*/ 172487 w 1449157"/>
              <a:gd name="connsiteY3" fmla="*/ 902317 h 1081038"/>
              <a:gd name="connsiteX4" fmla="*/ 0 w 1449157"/>
              <a:gd name="connsiteY4" fmla="*/ 0 h 108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157" h="1081038">
                <a:moveTo>
                  <a:pt x="0" y="0"/>
                </a:moveTo>
                <a:lnTo>
                  <a:pt x="1449157" y="433129"/>
                </a:lnTo>
                <a:lnTo>
                  <a:pt x="1012700" y="1081038"/>
                </a:lnTo>
                <a:lnTo>
                  <a:pt x="172487" y="902317"/>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a:extLst>
              <a:ext uri="{FF2B5EF4-FFF2-40B4-BE49-F238E27FC236}">
                <a16:creationId xmlns:a16="http://schemas.microsoft.com/office/drawing/2014/main" id="{ED86A7C4-9F1E-4F96-8AD9-5B75BEE364BE}"/>
              </a:ext>
            </a:extLst>
          </p:cNvPr>
          <p:cNvSpPr/>
          <p:nvPr userDrawn="1"/>
        </p:nvSpPr>
        <p:spPr>
          <a:xfrm rot="13336516">
            <a:off x="10313236" y="1084299"/>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a:extLst>
              <a:ext uri="{FF2B5EF4-FFF2-40B4-BE49-F238E27FC236}">
                <a16:creationId xmlns:a16="http://schemas.microsoft.com/office/drawing/2014/main" id="{B63BFE72-A1DE-4CFE-9B52-553C99D52699}"/>
              </a:ext>
            </a:extLst>
          </p:cNvPr>
          <p:cNvSpPr/>
          <p:nvPr userDrawn="1"/>
        </p:nvSpPr>
        <p:spPr>
          <a:xfrm rot="5738060">
            <a:off x="9844293" y="1032301"/>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30" name="Figura a mano libera: Forma 29">
            <a:extLst>
              <a:ext uri="{FF2B5EF4-FFF2-40B4-BE49-F238E27FC236}">
                <a16:creationId xmlns:a16="http://schemas.microsoft.com/office/drawing/2014/main" id="{9C266CD9-D77B-4B4D-8673-531E2784C610}"/>
              </a:ext>
            </a:extLst>
          </p:cNvPr>
          <p:cNvSpPr/>
          <p:nvPr userDrawn="1"/>
        </p:nvSpPr>
        <p:spPr>
          <a:xfrm rot="8291645">
            <a:off x="10081798" y="798094"/>
            <a:ext cx="371360" cy="273702"/>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Tree>
    <p:extLst>
      <p:ext uri="{BB962C8B-B14F-4D97-AF65-F5344CB8AC3E}">
        <p14:creationId xmlns:p14="http://schemas.microsoft.com/office/powerpoint/2010/main" val="1198965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olo titolo senza elementi grafic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C626A5-4FF6-42BD-858A-AE4B2C23A6BC}"/>
              </a:ext>
            </a:extLst>
          </p:cNvPr>
          <p:cNvSpPr>
            <a:spLocks noGrp="1"/>
          </p:cNvSpPr>
          <p:nvPr>
            <p:ph type="title"/>
          </p:nvPr>
        </p:nvSpPr>
        <p:spPr/>
        <p:txBody>
          <a:bodyPr rtlCol="0"/>
          <a:lstStyle>
            <a:lvl1pPr>
              <a:defRPr>
                <a:solidFill>
                  <a:schemeClr val="tx1">
                    <a:lumMod val="75000"/>
                    <a:lumOff val="25000"/>
                  </a:schemeClr>
                </a:solidFill>
              </a:defRPr>
            </a:lvl1pPr>
          </a:lstStyle>
          <a:p>
            <a:pPr rtl="0"/>
            <a:r>
              <a:rPr lang="it-IT"/>
              <a:t>Fare clic per modificare lo stile del titolo dello schema</a:t>
            </a:r>
            <a:endParaRPr lang="it-IT" dirty="0"/>
          </a:p>
        </p:txBody>
      </p:sp>
      <p:sp>
        <p:nvSpPr>
          <p:cNvPr id="6" name="Segnaposto piè di pagina 5">
            <a:extLst>
              <a:ext uri="{FF2B5EF4-FFF2-40B4-BE49-F238E27FC236}">
                <a16:creationId xmlns:a16="http://schemas.microsoft.com/office/drawing/2014/main" id="{29E5E346-F307-4307-949D-77CDB6E6577A}"/>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it-IT" dirty="0"/>
              <a:t>Aggiungere un piè di pagina</a:t>
            </a:r>
          </a:p>
        </p:txBody>
      </p:sp>
      <p:sp>
        <p:nvSpPr>
          <p:cNvPr id="7" name="Segnaposto numero diapositiva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it-IT" smtClean="0"/>
              <a:pPr rtl="0"/>
              <a:t>‹N›</a:t>
            </a:fld>
            <a:endParaRPr lang="it-IT" dirty="0"/>
          </a:p>
        </p:txBody>
      </p:sp>
    </p:spTree>
    <p:extLst>
      <p:ext uri="{BB962C8B-B14F-4D97-AF65-F5344CB8AC3E}">
        <p14:creationId xmlns:p14="http://schemas.microsoft.com/office/powerpoint/2010/main" val="310335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Grazie">
    <p:spTree>
      <p:nvGrpSpPr>
        <p:cNvPr id="1" name=""/>
        <p:cNvGrpSpPr/>
        <p:nvPr/>
      </p:nvGrpSpPr>
      <p:grpSpPr>
        <a:xfrm>
          <a:off x="0" y="0"/>
          <a:ext cx="0" cy="0"/>
          <a:chOff x="0" y="0"/>
          <a:chExt cx="0" cy="0"/>
        </a:xfrm>
      </p:grpSpPr>
      <p:sp>
        <p:nvSpPr>
          <p:cNvPr id="32" name="Segnaposto immagin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86715" y="86714"/>
            <a:ext cx="12018572" cy="6684572"/>
          </a:xfrm>
          <a:solidFill>
            <a:schemeClr val="bg1">
              <a:lumMod val="85000"/>
            </a:schemeClr>
          </a:solidFill>
        </p:spPr>
        <p:txBody>
          <a:bodyPr lIns="360000" tIns="360000" rtlCol="0"/>
          <a:lstStyle>
            <a:lvl1pPr marL="0" indent="0">
              <a:buNone/>
              <a:defRPr sz="1100" i="1">
                <a:latin typeface="Times New Roman" panose="02020603050405020304" pitchFamily="18" charset="0"/>
                <a:cs typeface="Times New Roman" panose="02020603050405020304" pitchFamily="18" charset="0"/>
              </a:defRPr>
            </a:lvl1pPr>
          </a:lstStyle>
          <a:p>
            <a:pPr rtl="0"/>
            <a:r>
              <a:rPr lang="it-IT" dirty="0"/>
              <a:t>Inserire o trascinare l'immagine qui</a:t>
            </a:r>
          </a:p>
        </p:txBody>
      </p:sp>
      <p:sp>
        <p:nvSpPr>
          <p:cNvPr id="2" name="Titolo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94607" y="2237328"/>
            <a:ext cx="7202786" cy="1449788"/>
          </a:xfrm>
          <a:solidFill>
            <a:schemeClr val="tx1">
              <a:alpha val="80000"/>
            </a:schemeClr>
          </a:solidFill>
        </p:spPr>
        <p:txBody>
          <a:bodyPr lIns="288000" rIns="2160000" bIns="144000" rtlCol="0" anchor="b" anchorCtr="0"/>
          <a:lstStyle>
            <a:lvl1pPr algn="r">
              <a:defRPr sz="6600" spc="-150">
                <a:solidFill>
                  <a:schemeClr val="bg1"/>
                </a:solidFill>
              </a:defRPr>
            </a:lvl1pPr>
          </a:lstStyle>
          <a:p>
            <a:pPr rtl="0"/>
            <a:r>
              <a:rPr lang="it-IT" dirty="0"/>
              <a:t>Grazie</a:t>
            </a:r>
          </a:p>
        </p:txBody>
      </p:sp>
      <p:sp>
        <p:nvSpPr>
          <p:cNvPr id="3" name="Sottotitolo 2">
            <a:extLst>
              <a:ext uri="{FF2B5EF4-FFF2-40B4-BE49-F238E27FC236}">
                <a16:creationId xmlns:a16="http://schemas.microsoft.com/office/drawing/2014/main" id="{C9980B88-3F4A-4688-9ED0-17EF37E62D93}"/>
              </a:ext>
            </a:extLst>
          </p:cNvPr>
          <p:cNvSpPr>
            <a:spLocks noGrp="1"/>
          </p:cNvSpPr>
          <p:nvPr>
            <p:ph type="subTitle" idx="1"/>
          </p:nvPr>
        </p:nvSpPr>
        <p:spPr>
          <a:xfrm>
            <a:off x="2494607" y="3684672"/>
            <a:ext cx="5282503" cy="1604172"/>
          </a:xfrm>
          <a:solidFill>
            <a:schemeClr val="tx1">
              <a:alpha val="90000"/>
            </a:schemeClr>
          </a:solidFill>
        </p:spPr>
        <p:txBody>
          <a:bodyPr lIns="216000" tIns="144000" rIns="576000" rtlCol="0"/>
          <a:lstStyle>
            <a:lvl1pPr marL="0" indent="0" algn="r">
              <a:buNone/>
              <a:defRPr sz="1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it-IT"/>
              <a:t>Fare clic per modificare lo stile del sottotitolo dello schema</a:t>
            </a:r>
            <a:endParaRPr lang="it-IT" dirty="0"/>
          </a:p>
        </p:txBody>
      </p:sp>
      <p:cxnSp>
        <p:nvCxnSpPr>
          <p:cNvPr id="5" name="Connettore diritto 4">
            <a:extLst>
              <a:ext uri="{FF2B5EF4-FFF2-40B4-BE49-F238E27FC236}">
                <a16:creationId xmlns:a16="http://schemas.microsoft.com/office/drawing/2014/main" id="{9688AEDF-1396-4322-8818-9D1C7976FCDF}"/>
              </a:ext>
            </a:extLst>
          </p:cNvPr>
          <p:cNvCxnSpPr>
            <a:cxnSpLocks/>
          </p:cNvCxnSpPr>
          <p:nvPr userDrawn="1"/>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6" name="Segnaposto testo 5">
            <a:extLst>
              <a:ext uri="{FF2B5EF4-FFF2-40B4-BE49-F238E27FC236}">
                <a16:creationId xmlns:a16="http://schemas.microsoft.com/office/drawing/2014/main" id="{BC122267-81F5-4D7C-8854-830FD491A4E9}"/>
              </a:ext>
            </a:extLst>
          </p:cNvPr>
          <p:cNvSpPr>
            <a:spLocks noGrp="1"/>
          </p:cNvSpPr>
          <p:nvPr>
            <p:ph type="body" sz="quarter" idx="13" hasCustomPrompt="1"/>
          </p:nvPr>
        </p:nvSpPr>
        <p:spPr>
          <a:xfrm>
            <a:off x="2667000" y="4142258"/>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it-IT" dirty="0"/>
              <a:t>Numero di contatto</a:t>
            </a:r>
          </a:p>
        </p:txBody>
      </p:sp>
      <p:sp>
        <p:nvSpPr>
          <p:cNvPr id="9" name="Segnaposto testo 5">
            <a:extLst>
              <a:ext uri="{FF2B5EF4-FFF2-40B4-BE49-F238E27FC236}">
                <a16:creationId xmlns:a16="http://schemas.microsoft.com/office/drawing/2014/main" id="{D1624B9A-AB57-40B6-89A6-D34ED60BBF00}"/>
              </a:ext>
            </a:extLst>
          </p:cNvPr>
          <p:cNvSpPr>
            <a:spLocks noGrp="1"/>
          </p:cNvSpPr>
          <p:nvPr>
            <p:ph type="body" sz="quarter" idx="14" hasCustomPrompt="1"/>
          </p:nvPr>
        </p:nvSpPr>
        <p:spPr>
          <a:xfrm>
            <a:off x="2667000" y="4448040"/>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it-IT" dirty="0"/>
              <a:t>Indirizzo di posta elettronica o </a:t>
            </a:r>
            <a:r>
              <a:rPr lang="it-IT" dirty="0" err="1"/>
              <a:t>handle</a:t>
            </a:r>
            <a:r>
              <a:rPr lang="it-IT" dirty="0"/>
              <a:t> di social media</a:t>
            </a:r>
          </a:p>
        </p:txBody>
      </p:sp>
      <p:sp>
        <p:nvSpPr>
          <p:cNvPr id="8" name="Segnaposto immagine 5">
            <a:extLst>
              <a:ext uri="{FF2B5EF4-FFF2-40B4-BE49-F238E27FC236}">
                <a16:creationId xmlns:a16="http://schemas.microsoft.com/office/drawing/2014/main" id="{61EA5FFD-797F-43FF-B13A-5DA8C820EE22}"/>
              </a:ext>
            </a:extLst>
          </p:cNvPr>
          <p:cNvSpPr>
            <a:spLocks noGrp="1"/>
          </p:cNvSpPr>
          <p:nvPr>
            <p:ph type="pic" sz="quarter" idx="15" hasCustomPrompt="1"/>
          </p:nvPr>
        </p:nvSpPr>
        <p:spPr>
          <a:xfrm>
            <a:off x="8065008" y="2587752"/>
            <a:ext cx="1344168" cy="704088"/>
          </a:xfrm>
        </p:spPr>
        <p:txBody>
          <a:bodyPr rtlCol="0"/>
          <a:lstStyle>
            <a:lvl1pPr marL="0" indent="0">
              <a:buNone/>
              <a:defRPr>
                <a:solidFill>
                  <a:schemeClr val="bg1"/>
                </a:solidFill>
              </a:defRPr>
            </a:lvl1pPr>
          </a:lstStyle>
          <a:p>
            <a:pPr rtl="0"/>
            <a:r>
              <a:rPr lang="it-IT" dirty="0"/>
              <a:t>Logo</a:t>
            </a:r>
          </a:p>
        </p:txBody>
      </p:sp>
      <p:sp>
        <p:nvSpPr>
          <p:cNvPr id="10" name="Segnaposto testo 5">
            <a:extLst>
              <a:ext uri="{FF2B5EF4-FFF2-40B4-BE49-F238E27FC236}">
                <a16:creationId xmlns:a16="http://schemas.microsoft.com/office/drawing/2014/main" id="{7436EF9B-F86C-114A-BB87-C439E5F12997}"/>
              </a:ext>
            </a:extLst>
          </p:cNvPr>
          <p:cNvSpPr>
            <a:spLocks noGrp="1"/>
          </p:cNvSpPr>
          <p:nvPr>
            <p:ph type="body" sz="quarter" idx="16" hasCustomPrompt="1"/>
          </p:nvPr>
        </p:nvSpPr>
        <p:spPr>
          <a:xfrm>
            <a:off x="2667000" y="4753821"/>
            <a:ext cx="4508500" cy="277342"/>
          </a:xfrm>
        </p:spPr>
        <p:txBody>
          <a:bodyPr rtlCol="0" anchor="ctr"/>
          <a:lstStyle>
            <a:lvl1pPr marL="0" indent="0" algn="r">
              <a:lnSpc>
                <a:spcPct val="100000"/>
              </a:lnSpc>
              <a:buNone/>
              <a:defRPr sz="1600">
                <a:solidFill>
                  <a:schemeClr val="bg1"/>
                </a:solidFill>
              </a:defRPr>
            </a:lvl1pPr>
            <a:lvl2pPr marL="266700" indent="0" algn="r">
              <a:buNone/>
              <a:defRPr>
                <a:solidFill>
                  <a:schemeClr val="bg1"/>
                </a:solidFill>
              </a:defRPr>
            </a:lvl2pPr>
            <a:lvl3pPr marL="542925" indent="0" algn="r">
              <a:buNone/>
              <a:defRPr>
                <a:solidFill>
                  <a:schemeClr val="bg1"/>
                </a:solidFill>
              </a:defRPr>
            </a:lvl3pPr>
            <a:lvl4pPr marL="809625" indent="0" algn="r">
              <a:buNone/>
              <a:defRPr>
                <a:solidFill>
                  <a:schemeClr val="bg1"/>
                </a:solidFill>
              </a:defRPr>
            </a:lvl4pPr>
            <a:lvl5pPr marL="1076325" indent="0" algn="r">
              <a:buNone/>
              <a:defRPr>
                <a:solidFill>
                  <a:schemeClr val="bg1"/>
                </a:solidFill>
              </a:defRPr>
            </a:lvl5pPr>
          </a:lstStyle>
          <a:p>
            <a:pPr lvl="0" rtl="0"/>
            <a:r>
              <a:rPr lang="it-IT" dirty="0"/>
              <a:t>Indirizzo del sito Web</a:t>
            </a:r>
          </a:p>
        </p:txBody>
      </p:sp>
    </p:spTree>
    <p:extLst>
      <p:ext uri="{BB962C8B-B14F-4D97-AF65-F5344CB8AC3E}">
        <p14:creationId xmlns:p14="http://schemas.microsoft.com/office/powerpoint/2010/main" val="130215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ttagono 6">
            <a:extLst>
              <a:ext uri="{FF2B5EF4-FFF2-40B4-BE49-F238E27FC236}">
                <a16:creationId xmlns:a16="http://schemas.microsoft.com/office/drawing/2014/main" id="{12B87281-2FCA-44C5-BFC9-FD653787EFC4}"/>
              </a:ext>
            </a:extLst>
          </p:cNvPr>
          <p:cNvSpPr/>
          <p:nvPr userDrawn="1"/>
        </p:nvSpPr>
        <p:spPr>
          <a:xfrm rot="1361022">
            <a:off x="11394972" y="6053793"/>
            <a:ext cx="634795"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 name="Segnaposto titolo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pPr rtl="0"/>
            <a:r>
              <a:rPr lang="it-IT" dirty="0"/>
              <a:t>Fare clic per modificare lo stile del titolo</a:t>
            </a:r>
          </a:p>
        </p:txBody>
      </p:sp>
      <p:sp>
        <p:nvSpPr>
          <p:cNvPr id="3" name="Segnaposto testo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40000" cy="4680000"/>
          </a:xfrm>
          <a:prstGeom prst="rect">
            <a:avLst/>
          </a:prstGeom>
        </p:spPr>
        <p:txBody>
          <a:bodyPr vert="horz" lIns="0" tIns="0" rIns="0" bIns="0" rtlCol="0">
            <a:noAutofit/>
          </a:bodyPr>
          <a:lstStyle/>
          <a:p>
            <a:pPr lvl="0" rtl="0"/>
            <a:r>
              <a:rPr lang="it-IT" noProof="0" dirty="0"/>
              <a:t>Modifica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5" name="Segnaposto piè di pagina 4">
            <a:extLst>
              <a:ext uri="{FF2B5EF4-FFF2-40B4-BE49-F238E27FC236}">
                <a16:creationId xmlns:a16="http://schemas.microsoft.com/office/drawing/2014/main" id="{58879C91-B77F-4273-9A27-A3535FB889DB}"/>
              </a:ext>
            </a:extLst>
          </p:cNvPr>
          <p:cNvSpPr>
            <a:spLocks noGrp="1"/>
          </p:cNvSpPr>
          <p:nvPr>
            <p:ph type="ftr" sz="quarter" idx="3"/>
          </p:nvPr>
        </p:nvSpPr>
        <p:spPr>
          <a:xfrm>
            <a:off x="431999" y="6188628"/>
            <a:ext cx="8784941" cy="365125"/>
          </a:xfrm>
          <a:prstGeom prst="rect">
            <a:avLst/>
          </a:prstGeom>
        </p:spPr>
        <p:txBody>
          <a:bodyPr vert="horz" lIns="0" tIns="0" rIns="0" bIns="0" rtlCol="0" anchor="ctr"/>
          <a:lstStyle>
            <a:lvl1pPr algn="l">
              <a:defRPr sz="1200">
                <a:solidFill>
                  <a:schemeClr val="tx1">
                    <a:lumMod val="75000"/>
                    <a:lumOff val="25000"/>
                  </a:schemeClr>
                </a:solidFill>
              </a:defRPr>
            </a:lvl1pPr>
          </a:lstStyle>
          <a:p>
            <a:pPr rtl="0"/>
            <a:r>
              <a:rPr lang="it-IT" dirty="0"/>
              <a:t>Aggiungere un piè di pagina</a:t>
            </a:r>
          </a:p>
        </p:txBody>
      </p:sp>
      <p:sp>
        <p:nvSpPr>
          <p:cNvPr id="6" name="Segnaposto numero diapositiva 5">
            <a:extLst>
              <a:ext uri="{FF2B5EF4-FFF2-40B4-BE49-F238E27FC236}">
                <a16:creationId xmlns:a16="http://schemas.microsoft.com/office/drawing/2014/main" id="{5ECA3099-A94F-4C3E-BC29-780EDD38F722}"/>
              </a:ext>
            </a:extLst>
          </p:cNvPr>
          <p:cNvSpPr>
            <a:spLocks noGrp="1"/>
          </p:cNvSpPr>
          <p:nvPr>
            <p:ph type="sldNum" sz="quarter" idx="4"/>
          </p:nvPr>
        </p:nvSpPr>
        <p:spPr>
          <a:xfrm>
            <a:off x="11496369" y="6155190"/>
            <a:ext cx="432000" cy="432000"/>
          </a:xfrm>
          <a:prstGeom prst="ellipse">
            <a:avLst/>
          </a:prstGeom>
          <a:noFill/>
          <a:ln w="3175">
            <a:solidFill>
              <a:schemeClr val="accent1"/>
            </a:solidFill>
          </a:ln>
        </p:spPr>
        <p:txBody>
          <a:bodyPr vert="horz" lIns="0" tIns="0" rIns="0" bIns="0" rtlCol="0" anchor="ctr"/>
          <a:lstStyle>
            <a:lvl1pPr algn="ctr">
              <a:defRPr sz="1200" b="1" i="1">
                <a:solidFill>
                  <a:schemeClr val="tx1"/>
                </a:solidFill>
                <a:latin typeface="+mj-lt"/>
              </a:defRPr>
            </a:lvl1pPr>
          </a:lstStyle>
          <a:p>
            <a:pPr rtl="0"/>
            <a:fld id="{19B51A1E-902D-48AF-9020-955120F399B6}" type="slidenum">
              <a:rPr lang="it-IT" smtClean="0"/>
              <a:pPr rtl="0"/>
              <a:t>‹N›</a:t>
            </a:fld>
            <a:endParaRPr lang="it-IT" dirty="0"/>
          </a:p>
        </p:txBody>
      </p:sp>
      <p:sp>
        <p:nvSpPr>
          <p:cNvPr id="9" name="Ovale 8">
            <a:extLst>
              <a:ext uri="{FF2B5EF4-FFF2-40B4-BE49-F238E27FC236}">
                <a16:creationId xmlns:a16="http://schemas.microsoft.com/office/drawing/2014/main" id="{B66BF03E-F48E-4C0A-9078-07AC4DDF896A}"/>
              </a:ext>
            </a:extLst>
          </p:cNvPr>
          <p:cNvSpPr/>
          <p:nvPr userDrawn="1"/>
        </p:nvSpPr>
        <p:spPr>
          <a:xfrm>
            <a:off x="11533871" y="6185902"/>
            <a:ext cx="73515"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10" name="Ovale 9">
            <a:extLst>
              <a:ext uri="{FF2B5EF4-FFF2-40B4-BE49-F238E27FC236}">
                <a16:creationId xmlns:a16="http://schemas.microsoft.com/office/drawing/2014/main" id="{9F827500-FC74-463C-9312-BC59104AEBD6}"/>
              </a:ext>
            </a:extLst>
          </p:cNvPr>
          <p:cNvSpPr/>
          <p:nvPr userDrawn="1"/>
        </p:nvSpPr>
        <p:spPr>
          <a:xfrm>
            <a:off x="11892084" y="6561525"/>
            <a:ext cx="10043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1" name="Casella di testo 10">
            <a:extLst>
              <a:ext uri="{FF2B5EF4-FFF2-40B4-BE49-F238E27FC236}">
                <a16:creationId xmlns:a16="http://schemas.microsoft.com/office/drawing/2014/main" id="{110EE18F-610D-4230-BA82-4E5007401ADD}"/>
              </a:ext>
            </a:extLst>
          </p:cNvPr>
          <p:cNvSpPr txBox="1"/>
          <p:nvPr userDrawn="1"/>
        </p:nvSpPr>
        <p:spPr>
          <a:xfrm>
            <a:off x="8734570" y="6278857"/>
            <a:ext cx="2510557" cy="184666"/>
          </a:xfrm>
          <a:prstGeom prst="rect">
            <a:avLst/>
          </a:prstGeom>
          <a:noFill/>
        </p:spPr>
        <p:txBody>
          <a:bodyPr wrap="square" lIns="0" tIns="0" rIns="0" bIns="0" rtlCol="0">
            <a:noAutofit/>
          </a:bodyPr>
          <a:lstStyle/>
          <a:p>
            <a:pPr algn="r" rtl="0"/>
            <a:r>
              <a:rPr lang="it-IT" sz="1200" dirty="0">
                <a:solidFill>
                  <a:schemeClr val="tx2"/>
                </a:solidFill>
                <a:latin typeface="+mj-lt"/>
              </a:rPr>
              <a:t>Inserire qui il logo o il nome</a:t>
            </a:r>
          </a:p>
        </p:txBody>
      </p:sp>
      <p:sp>
        <p:nvSpPr>
          <p:cNvPr id="14" name="Ovale 13">
            <a:extLst>
              <a:ext uri="{FF2B5EF4-FFF2-40B4-BE49-F238E27FC236}">
                <a16:creationId xmlns:a16="http://schemas.microsoft.com/office/drawing/2014/main" id="{2AF375EA-F235-4EAA-A52F-D6BF0D6EDDCA}"/>
              </a:ext>
            </a:extLst>
          </p:cNvPr>
          <p:cNvSpPr/>
          <p:nvPr userDrawn="1"/>
        </p:nvSpPr>
        <p:spPr>
          <a:xfrm>
            <a:off x="11342875" y="5990144"/>
            <a:ext cx="260512"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solidFill>
                <a:schemeClr val="accent1"/>
              </a:solidFill>
            </a:endParaRPr>
          </a:p>
        </p:txBody>
      </p:sp>
      <p:sp>
        <p:nvSpPr>
          <p:cNvPr id="18" name="Rettangolo 17">
            <a:extLst>
              <a:ext uri="{FF2B5EF4-FFF2-40B4-BE49-F238E27FC236}">
                <a16:creationId xmlns:a16="http://schemas.microsoft.com/office/drawing/2014/main" id="{7E3C8C5B-6356-4B7C-887C-A436D7DB4059}"/>
              </a:ext>
            </a:extLst>
          </p:cNvPr>
          <p:cNvSpPr/>
          <p:nvPr userDrawn="1"/>
        </p:nvSpPr>
        <p:spPr>
          <a:xfrm>
            <a:off x="0" y="6771286"/>
            <a:ext cx="12192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Rettangolo 18">
            <a:extLst>
              <a:ext uri="{FF2B5EF4-FFF2-40B4-BE49-F238E27FC236}">
                <a16:creationId xmlns:a16="http://schemas.microsoft.com/office/drawing/2014/main" id="{13120C00-0FF6-411F-B2D6-C625ED6BD241}"/>
              </a:ext>
            </a:extLst>
          </p:cNvPr>
          <p:cNvSpPr/>
          <p:nvPr userDrawn="1"/>
        </p:nvSpPr>
        <p:spPr>
          <a:xfrm>
            <a:off x="0" y="0"/>
            <a:ext cx="12192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Rettangolo 19">
            <a:extLst>
              <a:ext uri="{FF2B5EF4-FFF2-40B4-BE49-F238E27FC236}">
                <a16:creationId xmlns:a16="http://schemas.microsoft.com/office/drawing/2014/main" id="{2D142C1D-78E5-4AD5-BEF3-C015D6E3FEBD}"/>
              </a:ext>
            </a:extLst>
          </p:cNvPr>
          <p:cNvSpPr/>
          <p:nvPr userDrawn="1"/>
        </p:nvSpPr>
        <p:spPr>
          <a:xfrm rot="5400000">
            <a:off x="-3385643" y="3385642"/>
            <a:ext cx="6858001"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Rettangolo 20">
            <a:extLst>
              <a:ext uri="{FF2B5EF4-FFF2-40B4-BE49-F238E27FC236}">
                <a16:creationId xmlns:a16="http://schemas.microsoft.com/office/drawing/2014/main" id="{300D9306-2240-47FF-AA2F-DC7C26A008A4}"/>
              </a:ext>
            </a:extLst>
          </p:cNvPr>
          <p:cNvSpPr/>
          <p:nvPr userDrawn="1"/>
        </p:nvSpPr>
        <p:spPr>
          <a:xfrm rot="5400000">
            <a:off x="8719643" y="3385643"/>
            <a:ext cx="6858000" cy="867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50" r:id="rId4"/>
    <p:sldLayoutId id="2147483652" r:id="rId5"/>
    <p:sldLayoutId id="2147483656" r:id="rId6"/>
    <p:sldLayoutId id="2147483657" r:id="rId7"/>
    <p:sldLayoutId id="2147483665" r:id="rId8"/>
    <p:sldLayoutId id="2147483666" r:id="rId9"/>
    <p:sldLayoutId id="2147483667" r:id="rId10"/>
    <p:sldLayoutId id="2147483668" r:id="rId11"/>
    <p:sldLayoutId id="2147483669" r:id="rId12"/>
    <p:sldLayoutId id="2147483671" r:id="rId13"/>
    <p:sldLayoutId id="2147483653" r:id="rId14"/>
    <p:sldLayoutId id="2147483672" r:id="rId15"/>
    <p:sldLayoutId id="2147483673" r:id="rId16"/>
    <p:sldLayoutId id="2147483674" r:id="rId17"/>
    <p:sldLayoutId id="2147483677" r:id="rId18"/>
    <p:sldLayoutId id="2147483654" r:id="rId19"/>
    <p:sldLayoutId id="2147483660" r:id="rId20"/>
    <p:sldLayoutId id="2147483661" r:id="rId21"/>
    <p:sldLayoutId id="2147483681" r:id="rId22"/>
  </p:sldLayoutIdLst>
  <p:hf hdr="0" ft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4.svg"/><Relationship Id="rId7" Type="http://schemas.openxmlformats.org/officeDocument/2006/relationships/image" Target="../media/image18.svg"/><Relationship Id="rId2" Type="http://schemas.openxmlformats.org/officeDocument/2006/relationships/image" Target="../media/image23.pn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0.sv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svg"/><Relationship Id="rId7" Type="http://schemas.openxmlformats.org/officeDocument/2006/relationships/image" Target="../media/image18.svg"/><Relationship Id="rId2" Type="http://schemas.openxmlformats.org/officeDocument/2006/relationships/image" Target="../media/image25.pn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30.png"/><Relationship Id="rId2" Type="http://schemas.openxmlformats.org/officeDocument/2006/relationships/image" Target="../media/image39.png"/><Relationship Id="rId1" Type="http://schemas.openxmlformats.org/officeDocument/2006/relationships/slideLayout" Target="../slideLayouts/slideLayout22.xml"/><Relationship Id="rId6" Type="http://schemas.openxmlformats.org/officeDocument/2006/relationships/image" Target="../media/image43.svg"/><Relationship Id="rId11" Type="http://schemas.openxmlformats.org/officeDocument/2006/relationships/image" Target="../media/image47.svg"/><Relationship Id="rId5" Type="http://schemas.openxmlformats.org/officeDocument/2006/relationships/image" Target="../media/image42.png"/><Relationship Id="rId10" Type="http://schemas.openxmlformats.org/officeDocument/2006/relationships/image" Target="../media/image46.png"/><Relationship Id="rId4" Type="http://schemas.openxmlformats.org/officeDocument/2006/relationships/image" Target="../media/image41.svg"/><Relationship Id="rId9" Type="http://schemas.openxmlformats.org/officeDocument/2006/relationships/hyperlink" Target="https://www.synthesis-srl.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 name="Segnaposto immagine 43" descr="Primo piano di un fiore&#10;&#10;Descrizione generata con affidabilità molto elevata">
            <a:extLst>
              <a:ext uri="{FF2B5EF4-FFF2-40B4-BE49-F238E27FC236}">
                <a16:creationId xmlns:a16="http://schemas.microsoft.com/office/drawing/2014/main" id="{1583F255-AF13-4756-96C9-236AB3183BB1}"/>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l="12" r="12"/>
          <a:stretch>
            <a:fillRect/>
          </a:stretch>
        </p:blipFill>
        <p:spPr/>
      </p:pic>
      <p:sp>
        <p:nvSpPr>
          <p:cNvPr id="6" name="Titolo 5">
            <a:extLst>
              <a:ext uri="{FF2B5EF4-FFF2-40B4-BE49-F238E27FC236}">
                <a16:creationId xmlns:a16="http://schemas.microsoft.com/office/drawing/2014/main" id="{2E3EA56B-BEB0-4656-A20B-D15F03B7ACA1}"/>
              </a:ext>
            </a:extLst>
          </p:cNvPr>
          <p:cNvSpPr>
            <a:spLocks noGrp="1"/>
          </p:cNvSpPr>
          <p:nvPr>
            <p:ph type="ctrTitle"/>
          </p:nvPr>
        </p:nvSpPr>
        <p:spPr>
          <a:xfrm>
            <a:off x="2408880" y="1630206"/>
            <a:ext cx="7202786" cy="2010716"/>
          </a:xfrm>
        </p:spPr>
        <p:txBody>
          <a:bodyPr rtlCol="0"/>
          <a:lstStyle/>
          <a:p>
            <a:pPr rtl="0"/>
            <a:r>
              <a:rPr lang="it-IT" sz="4000" dirty="0"/>
              <a:t>Presentazione del Capofila e Nascita del Progetto Erasmus+</a:t>
            </a:r>
          </a:p>
        </p:txBody>
      </p:sp>
      <p:cxnSp>
        <p:nvCxnSpPr>
          <p:cNvPr id="15" name="Connettore diritto 14" descr="Linea di divisione">
            <a:extLst>
              <a:ext uri="{FF2B5EF4-FFF2-40B4-BE49-F238E27FC236}">
                <a16:creationId xmlns:a16="http://schemas.microsoft.com/office/drawing/2014/main" id="{E99227BA-E7FE-418C-A9C9-21C49E9DFD38}"/>
              </a:ext>
              <a:ext uri="{C183D7F6-B498-43B3-948B-1728B52AA6E4}">
                <adec:decorative xmlns:adec="http://schemas.microsoft.com/office/drawing/2017/decorative" val="1"/>
              </a:ext>
            </a:extLst>
          </p:cNvPr>
          <p:cNvCxnSpPr>
            <a:cxnSpLocks/>
          </p:cNvCxnSpPr>
          <p:nvPr/>
        </p:nvCxnSpPr>
        <p:spPr>
          <a:xfrm>
            <a:off x="7777113" y="1857375"/>
            <a:ext cx="0" cy="1649887"/>
          </a:xfrm>
          <a:prstGeom prst="line">
            <a:avLst/>
          </a:prstGeom>
        </p:spPr>
        <p:style>
          <a:lnRef idx="1">
            <a:schemeClr val="accent1"/>
          </a:lnRef>
          <a:fillRef idx="0">
            <a:schemeClr val="accent1"/>
          </a:fillRef>
          <a:effectRef idx="0">
            <a:schemeClr val="accent1"/>
          </a:effectRef>
          <a:fontRef idx="minor">
            <a:schemeClr val="tx1"/>
          </a:fontRef>
        </p:style>
      </p:cxnSp>
      <p:sp>
        <p:nvSpPr>
          <p:cNvPr id="7" name="Sottotitolo 6">
            <a:extLst>
              <a:ext uri="{FF2B5EF4-FFF2-40B4-BE49-F238E27FC236}">
                <a16:creationId xmlns:a16="http://schemas.microsoft.com/office/drawing/2014/main" id="{DA0FE6D5-D475-4CBB-A6C2-E3D991A36891}"/>
              </a:ext>
            </a:extLst>
          </p:cNvPr>
          <p:cNvSpPr>
            <a:spLocks noGrp="1"/>
          </p:cNvSpPr>
          <p:nvPr>
            <p:ph type="subTitle" idx="1"/>
          </p:nvPr>
        </p:nvSpPr>
        <p:spPr>
          <a:xfrm>
            <a:off x="2414888" y="3695038"/>
            <a:ext cx="7202784" cy="1173079"/>
          </a:xfrm>
        </p:spPr>
        <p:txBody>
          <a:bodyPr rtlCol="0"/>
          <a:lstStyle/>
          <a:p>
            <a:pPr algn="ctr" rtl="0"/>
            <a:r>
              <a:rPr lang="it-IT" dirty="0"/>
              <a:t>CONFERENZA FINALE DEL PROGETTO «ECO-TOURISM INNOVATIONS FOR RURAL DEVELOPMENT»</a:t>
            </a:r>
          </a:p>
          <a:p>
            <a:pPr algn="ctr" rtl="0"/>
            <a:r>
              <a:rPr lang="it-IT" dirty="0"/>
              <a:t>25 ottobre 2024</a:t>
            </a:r>
          </a:p>
        </p:txBody>
      </p:sp>
      <p:grpSp>
        <p:nvGrpSpPr>
          <p:cNvPr id="34" name="Gruppo 33" title="forma geometrica">
            <a:extLst>
              <a:ext uri="{FF2B5EF4-FFF2-40B4-BE49-F238E27FC236}">
                <a16:creationId xmlns:a16="http://schemas.microsoft.com/office/drawing/2014/main" id="{F83DDF3D-91CE-40FB-BC3D-FFB1B5D89E47}"/>
              </a:ext>
            </a:extLst>
          </p:cNvPr>
          <p:cNvGrpSpPr/>
          <p:nvPr/>
        </p:nvGrpSpPr>
        <p:grpSpPr>
          <a:xfrm rot="14400000">
            <a:off x="2652367" y="2055974"/>
            <a:ext cx="1166491" cy="1379850"/>
            <a:chOff x="2451164" y="891257"/>
            <a:chExt cx="2066510" cy="2444489"/>
          </a:xfrm>
        </p:grpSpPr>
        <p:sp>
          <p:nvSpPr>
            <p:cNvPr id="47" name="Figura a mano libera: Forma 46">
              <a:extLst>
                <a:ext uri="{FF2B5EF4-FFF2-40B4-BE49-F238E27FC236}">
                  <a16:creationId xmlns:a16="http://schemas.microsoft.com/office/drawing/2014/main" id="{B6D0B8EE-8E06-4051-87BF-62C153F3FBBB}"/>
                </a:ext>
              </a:extLst>
            </p:cNvPr>
            <p:cNvSpPr/>
            <p:nvPr/>
          </p:nvSpPr>
          <p:spPr>
            <a:xfrm rot="4308689">
              <a:off x="2494071" y="848350"/>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2" name="Figura a mano libera: Forma 11">
              <a:extLst>
                <a:ext uri="{FF2B5EF4-FFF2-40B4-BE49-F238E27FC236}">
                  <a16:creationId xmlns:a16="http://schemas.microsoft.com/office/drawing/2014/main" id="{298CE312-D679-4677-A70A-DD8680158C70}"/>
                </a:ext>
              </a:extLst>
            </p:cNvPr>
            <p:cNvSpPr/>
            <p:nvPr/>
          </p:nvSpPr>
          <p:spPr>
            <a:xfrm rot="17100000">
              <a:off x="2845997" y="2637537"/>
              <a:ext cx="749854" cy="646563"/>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pic>
        <p:nvPicPr>
          <p:cNvPr id="10" name="image5.png">
            <a:extLst>
              <a:ext uri="{FF2B5EF4-FFF2-40B4-BE49-F238E27FC236}">
                <a16:creationId xmlns:a16="http://schemas.microsoft.com/office/drawing/2014/main" id="{1E7BF949-AA9D-F501-EF93-210A9BB54A95}"/>
              </a:ext>
            </a:extLst>
          </p:cNvPr>
          <p:cNvPicPr/>
          <p:nvPr/>
        </p:nvPicPr>
        <p:blipFill>
          <a:blip r:embed="rId4"/>
          <a:srcRect/>
          <a:stretch>
            <a:fillRect/>
          </a:stretch>
        </p:blipFill>
        <p:spPr>
          <a:xfrm>
            <a:off x="8003075" y="1987023"/>
            <a:ext cx="1255279" cy="1297082"/>
          </a:xfrm>
          <a:prstGeom prst="rect">
            <a:avLst/>
          </a:prstGeom>
          <a:ln/>
        </p:spPr>
      </p:pic>
      <p:pic>
        <p:nvPicPr>
          <p:cNvPr id="2049" name="image2.png">
            <a:extLst>
              <a:ext uri="{FF2B5EF4-FFF2-40B4-BE49-F238E27FC236}">
                <a16:creationId xmlns:a16="http://schemas.microsoft.com/office/drawing/2014/main" id="{05E0A89B-763F-EE69-0B51-EEFAC83609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5760" y="5837742"/>
            <a:ext cx="2549525" cy="5334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3">
            <a:extLst>
              <a:ext uri="{FF2B5EF4-FFF2-40B4-BE49-F238E27FC236}">
                <a16:creationId xmlns:a16="http://schemas.microsoft.com/office/drawing/2014/main" id="{50F3932F-825C-211A-3992-864C6FE2B693}"/>
              </a:ext>
            </a:extLst>
          </p:cNvPr>
          <p:cNvSpPr>
            <a:spLocks noChangeArrowheads="1"/>
          </p:cNvSpPr>
          <p:nvPr/>
        </p:nvSpPr>
        <p:spPr bwMode="auto">
          <a:xfrm>
            <a:off x="8890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20" name="Sottotitolo 6">
            <a:extLst>
              <a:ext uri="{FF2B5EF4-FFF2-40B4-BE49-F238E27FC236}">
                <a16:creationId xmlns:a16="http://schemas.microsoft.com/office/drawing/2014/main" id="{B900C2FE-CF3C-D976-3EB1-CFA62B49A73D}"/>
              </a:ext>
            </a:extLst>
          </p:cNvPr>
          <p:cNvSpPr txBox="1">
            <a:spLocks/>
          </p:cNvSpPr>
          <p:nvPr/>
        </p:nvSpPr>
        <p:spPr>
          <a:xfrm>
            <a:off x="639096" y="5611490"/>
            <a:ext cx="8839201" cy="985905"/>
          </a:xfrm>
          <a:prstGeom prst="rect">
            <a:avLst/>
          </a:prstGeom>
          <a:solidFill>
            <a:schemeClr val="tx1">
              <a:alpha val="90000"/>
            </a:schemeClr>
          </a:solidFill>
        </p:spPr>
        <p:txBody>
          <a:bodyPr vert="horz" lIns="216000" tIns="144000" rIns="21600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1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it-IT" sz="1200" b="0" i="0" u="none" strike="noStrike" cap="none" normalizeH="0" baseline="0" dirty="0">
                <a:ln>
                  <a:noFill/>
                </a:ln>
                <a:solidFill>
                  <a:schemeClr val="bg1"/>
                </a:solidFill>
                <a:effectLst/>
                <a:latin typeface="Arial" panose="020B0604020202020204" pitchFamily="34" charset="0"/>
                <a:ea typeface="Arial" panose="020B0604020202020204" pitchFamily="34" charset="0"/>
              </a:rPr>
              <a:t>The project Eco-tourism Innovations for Rural Development (Project No: 2023-1-IT01-KA210-VET-000165842) is funded with the support of the Erasmus+ Programme of the European Union. This communication reflects the views only of the author, and the Commission cannot be held responsible for any use which may be made of the information contained therein. </a:t>
            </a:r>
            <a:endParaRPr kumimoji="0" lang="en-GB" altLang="it-IT" sz="12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026287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B1D87D-E475-451A-B36C-E4A4F63609C1}"/>
              </a:ext>
            </a:extLst>
          </p:cNvPr>
          <p:cNvSpPr>
            <a:spLocks noGrp="1"/>
          </p:cNvSpPr>
          <p:nvPr>
            <p:ph type="ctrTitle"/>
          </p:nvPr>
        </p:nvSpPr>
        <p:spPr>
          <a:xfrm>
            <a:off x="84000" y="84658"/>
            <a:ext cx="6012000" cy="1881794"/>
          </a:xfrm>
          <a:solidFill>
            <a:srgbClr val="0070C0"/>
          </a:solidFill>
        </p:spPr>
        <p:txBody>
          <a:bodyPr rtlCol="0"/>
          <a:lstStyle/>
          <a:p>
            <a:pPr rtl="0"/>
            <a:r>
              <a:rPr lang="it-IT" sz="4000" dirty="0" err="1"/>
              <a:t>Synthesis</a:t>
            </a:r>
            <a:r>
              <a:rPr lang="it-IT" sz="4000" dirty="0"/>
              <a:t> SRL </a:t>
            </a:r>
          </a:p>
        </p:txBody>
      </p:sp>
      <p:sp>
        <p:nvSpPr>
          <p:cNvPr id="3" name="Sottotitolo 2">
            <a:extLst>
              <a:ext uri="{FF2B5EF4-FFF2-40B4-BE49-F238E27FC236}">
                <a16:creationId xmlns:a16="http://schemas.microsoft.com/office/drawing/2014/main" id="{D56BE522-961D-4737-9715-127DB8A86EB2}"/>
              </a:ext>
            </a:extLst>
          </p:cNvPr>
          <p:cNvSpPr>
            <a:spLocks noGrp="1"/>
          </p:cNvSpPr>
          <p:nvPr>
            <p:ph type="subTitle" idx="1"/>
          </p:nvPr>
        </p:nvSpPr>
        <p:spPr>
          <a:xfrm>
            <a:off x="84000" y="2048222"/>
            <a:ext cx="6012000" cy="4725122"/>
          </a:xfrm>
          <a:solidFill>
            <a:srgbClr val="0070C0"/>
          </a:solidFill>
        </p:spPr>
        <p:txBody>
          <a:bodyPr rtlCol="0"/>
          <a:lstStyle/>
          <a:p>
            <a:pPr rtl="0"/>
            <a:r>
              <a:rPr lang="it-IT" dirty="0"/>
              <a:t>	</a:t>
            </a:r>
          </a:p>
          <a:p>
            <a:pPr rtl="0"/>
            <a:endParaRPr lang="it-IT" sz="2000" dirty="0"/>
          </a:p>
          <a:p>
            <a:pPr rtl="0"/>
            <a:r>
              <a:rPr lang="it-IT" sz="2000" dirty="0"/>
              <a:t> • Fondata nel 1996 con </a:t>
            </a:r>
            <a:r>
              <a:rPr lang="it-IT" sz="2000" b="1" dirty="0"/>
              <a:t>oltre 27 anni di esperienza nella formazione professionale</a:t>
            </a:r>
            <a:r>
              <a:rPr lang="it-IT" sz="2000" dirty="0"/>
              <a:t>.</a:t>
            </a:r>
          </a:p>
          <a:p>
            <a:pPr rtl="0"/>
            <a:r>
              <a:rPr lang="it-IT" sz="2000" b="1" dirty="0"/>
              <a:t>• Specializzazione</a:t>
            </a:r>
            <a:r>
              <a:rPr lang="it-IT" sz="2000" dirty="0"/>
              <a:t>: Formazione e orientamento per NEET, adulti disoccupati, lavoratori.</a:t>
            </a:r>
          </a:p>
          <a:p>
            <a:pPr rtl="0"/>
            <a:r>
              <a:rPr lang="it-IT" sz="2000" b="1" dirty="0"/>
              <a:t>• Settori</a:t>
            </a:r>
            <a:r>
              <a:rPr lang="it-IT" sz="2000" dirty="0"/>
              <a:t>: green economy, turismo sostenibile, transizione digitale.</a:t>
            </a:r>
          </a:p>
          <a:p>
            <a:pPr rtl="0"/>
            <a:r>
              <a:rPr lang="it-IT" sz="2000" b="1" dirty="0"/>
              <a:t>• Collaborazioni</a:t>
            </a:r>
            <a:r>
              <a:rPr lang="it-IT" sz="2000" dirty="0"/>
              <a:t>: Leader e Partner in progetti regionali, nazionali ed europei (FSE).</a:t>
            </a:r>
          </a:p>
        </p:txBody>
      </p:sp>
      <p:sp>
        <p:nvSpPr>
          <p:cNvPr id="6" name="Segnaposto contenuto 5">
            <a:extLst>
              <a:ext uri="{FF2B5EF4-FFF2-40B4-BE49-F238E27FC236}">
                <a16:creationId xmlns:a16="http://schemas.microsoft.com/office/drawing/2014/main" id="{2645A1B7-8B88-4D90-983D-BAA2E9AAFFD3}"/>
              </a:ext>
            </a:extLst>
          </p:cNvPr>
          <p:cNvSpPr>
            <a:spLocks noGrp="1"/>
          </p:cNvSpPr>
          <p:nvPr>
            <p:ph idx="15"/>
          </p:nvPr>
        </p:nvSpPr>
        <p:spPr>
          <a:xfrm>
            <a:off x="6464300" y="1152001"/>
            <a:ext cx="5307700" cy="4081024"/>
          </a:xfrm>
        </p:spPr>
        <p:txBody>
          <a:bodyPr rtlCol="0"/>
          <a:lstStyle/>
          <a:p>
            <a:pPr marL="0" indent="0" rtl="0">
              <a:buNone/>
            </a:pPr>
            <a:r>
              <a:rPr lang="it-IT" sz="3600" b="1" dirty="0"/>
              <a:t>Missione</a:t>
            </a:r>
          </a:p>
          <a:p>
            <a:pPr marL="0" indent="0" rtl="0">
              <a:buNone/>
            </a:pPr>
            <a:r>
              <a:rPr lang="it-IT" sz="2800" dirty="0"/>
              <a:t>Promuovere la formazione professionale e la consulenza su misura verso persone e aziende.</a:t>
            </a:r>
          </a:p>
        </p:txBody>
      </p:sp>
      <p:grpSp>
        <p:nvGrpSpPr>
          <p:cNvPr id="46" name="Gruppo 45"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a:t>2</a:t>
            </a:fld>
            <a:endParaRPr lang="it-IT" dirty="0"/>
          </a:p>
        </p:txBody>
      </p:sp>
    </p:spTree>
    <p:extLst>
      <p:ext uri="{BB962C8B-B14F-4D97-AF65-F5344CB8AC3E}">
        <p14:creationId xmlns:p14="http://schemas.microsoft.com/office/powerpoint/2010/main" val="795754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B1D87D-E475-451A-B36C-E4A4F63609C1}"/>
              </a:ext>
            </a:extLst>
          </p:cNvPr>
          <p:cNvSpPr>
            <a:spLocks noGrp="1"/>
          </p:cNvSpPr>
          <p:nvPr>
            <p:ph type="ctrTitle"/>
          </p:nvPr>
        </p:nvSpPr>
        <p:spPr>
          <a:xfrm>
            <a:off x="84000" y="84658"/>
            <a:ext cx="6012000" cy="1881794"/>
          </a:xfrm>
          <a:solidFill>
            <a:schemeClr val="bg1"/>
          </a:solidFill>
        </p:spPr>
        <p:txBody>
          <a:bodyPr rtlCol="0"/>
          <a:lstStyle/>
          <a:p>
            <a:pPr rtl="0"/>
            <a:r>
              <a:rPr lang="it-IT" sz="4000" dirty="0">
                <a:solidFill>
                  <a:schemeClr val="tx1"/>
                </a:solidFill>
              </a:rPr>
              <a:t>Che Cos’è il Programma Erasmus+?</a:t>
            </a:r>
          </a:p>
        </p:txBody>
      </p:sp>
      <p:sp>
        <p:nvSpPr>
          <p:cNvPr id="3" name="Sottotitolo 2">
            <a:extLst>
              <a:ext uri="{FF2B5EF4-FFF2-40B4-BE49-F238E27FC236}">
                <a16:creationId xmlns:a16="http://schemas.microsoft.com/office/drawing/2014/main" id="{D56BE522-961D-4737-9715-127DB8A86EB2}"/>
              </a:ext>
            </a:extLst>
          </p:cNvPr>
          <p:cNvSpPr>
            <a:spLocks noGrp="1"/>
          </p:cNvSpPr>
          <p:nvPr>
            <p:ph type="subTitle" idx="1"/>
          </p:nvPr>
        </p:nvSpPr>
        <p:spPr>
          <a:xfrm>
            <a:off x="84000" y="2048222"/>
            <a:ext cx="6012000" cy="4725122"/>
          </a:xfrm>
          <a:solidFill>
            <a:schemeClr val="bg1"/>
          </a:solidFill>
        </p:spPr>
        <p:txBody>
          <a:bodyPr rtlCol="0"/>
          <a:lstStyle/>
          <a:p>
            <a:pPr rtl="0"/>
            <a:r>
              <a:rPr lang="it-IT" dirty="0">
                <a:solidFill>
                  <a:schemeClr val="tx1"/>
                </a:solidFill>
              </a:rPr>
              <a:t>	</a:t>
            </a:r>
            <a:endParaRPr lang="it-IT" sz="2000" dirty="0">
              <a:solidFill>
                <a:schemeClr val="tx1"/>
              </a:solidFill>
            </a:endParaRPr>
          </a:p>
          <a:p>
            <a:pPr rtl="0"/>
            <a:r>
              <a:rPr lang="it-IT" sz="2000" dirty="0">
                <a:solidFill>
                  <a:schemeClr val="tx1"/>
                </a:solidFill>
              </a:rPr>
              <a:t> </a:t>
            </a:r>
            <a:r>
              <a:rPr lang="it-IT" sz="2800" b="1" dirty="0">
                <a:solidFill>
                  <a:schemeClr val="tx1"/>
                </a:solidFill>
              </a:rPr>
              <a:t>Erasmus+</a:t>
            </a:r>
            <a:r>
              <a:rPr lang="it-IT" sz="2800" dirty="0">
                <a:solidFill>
                  <a:schemeClr val="tx1"/>
                </a:solidFill>
              </a:rPr>
              <a:t> è il programma dell'Unione Europea che sostiene </a:t>
            </a:r>
            <a:r>
              <a:rPr lang="it-IT" sz="2800" b="1" dirty="0">
                <a:solidFill>
                  <a:schemeClr val="tx1"/>
                </a:solidFill>
              </a:rPr>
              <a:t>l'istruzione, la formazione, la gioventù e lo sport</a:t>
            </a:r>
            <a:r>
              <a:rPr lang="it-IT" sz="2800" dirty="0">
                <a:solidFill>
                  <a:schemeClr val="tx1"/>
                </a:solidFill>
              </a:rPr>
              <a:t> in Europa.</a:t>
            </a:r>
          </a:p>
          <a:p>
            <a:pPr rtl="0"/>
            <a:r>
              <a:rPr lang="it-IT" sz="2800" dirty="0">
                <a:solidFill>
                  <a:schemeClr val="tx1"/>
                </a:solidFill>
              </a:rPr>
              <a:t>	</a:t>
            </a:r>
            <a:r>
              <a:rPr lang="it-IT" sz="2800" b="1" dirty="0">
                <a:solidFill>
                  <a:schemeClr val="tx1"/>
                </a:solidFill>
              </a:rPr>
              <a:t>Beneficiari: </a:t>
            </a:r>
            <a:r>
              <a:rPr lang="it-IT" sz="2800" dirty="0">
                <a:solidFill>
                  <a:schemeClr val="tx1"/>
                </a:solidFill>
              </a:rPr>
              <a:t>Studenti, insegnanti, formatori, istituzioni educative, enti pubblici e organizzazioni non profit.</a:t>
            </a:r>
          </a:p>
        </p:txBody>
      </p:sp>
      <p:sp>
        <p:nvSpPr>
          <p:cNvPr id="6" name="Segnaposto contenuto 5">
            <a:extLst>
              <a:ext uri="{FF2B5EF4-FFF2-40B4-BE49-F238E27FC236}">
                <a16:creationId xmlns:a16="http://schemas.microsoft.com/office/drawing/2014/main" id="{2645A1B7-8B88-4D90-983D-BAA2E9AAFFD3}"/>
              </a:ext>
            </a:extLst>
          </p:cNvPr>
          <p:cNvSpPr>
            <a:spLocks noGrp="1"/>
          </p:cNvSpPr>
          <p:nvPr>
            <p:ph idx="15"/>
          </p:nvPr>
        </p:nvSpPr>
        <p:spPr>
          <a:xfrm>
            <a:off x="5997677" y="157316"/>
            <a:ext cx="5930692" cy="5761273"/>
          </a:xfrm>
          <a:solidFill>
            <a:srgbClr val="002060"/>
          </a:solidFill>
        </p:spPr>
        <p:txBody>
          <a:bodyPr rtlCol="0"/>
          <a:lstStyle/>
          <a:p>
            <a:pPr marL="0" indent="0" algn="ctr" rtl="0">
              <a:buNone/>
            </a:pPr>
            <a:r>
              <a:rPr lang="it-IT" sz="3600" b="1" dirty="0">
                <a:solidFill>
                  <a:schemeClr val="bg1"/>
                </a:solidFill>
              </a:rPr>
              <a:t>Obiettivo principale</a:t>
            </a:r>
            <a:endParaRPr lang="it-IT" sz="2800" b="1" dirty="0">
              <a:solidFill>
                <a:schemeClr val="bg1"/>
              </a:solidFill>
            </a:endParaRPr>
          </a:p>
          <a:p>
            <a:pPr marL="0" indent="0" algn="ctr" rtl="0">
              <a:buNone/>
            </a:pPr>
            <a:r>
              <a:rPr lang="it-IT" sz="2000" dirty="0">
                <a:solidFill>
                  <a:schemeClr val="bg1"/>
                </a:solidFill>
              </a:rPr>
              <a:t>Offrire opportunità per </a:t>
            </a:r>
            <a:r>
              <a:rPr lang="it-IT" sz="2000" b="1" dirty="0">
                <a:solidFill>
                  <a:schemeClr val="bg1"/>
                </a:solidFill>
              </a:rPr>
              <a:t>l'acquisizione di competenze, la promozione dell'occupabilità e la cooperazione </a:t>
            </a:r>
            <a:r>
              <a:rPr lang="it-IT" sz="2000" dirty="0">
                <a:solidFill>
                  <a:schemeClr val="bg1"/>
                </a:solidFill>
              </a:rPr>
              <a:t>tra organizzazioni educative e formative in Europa.</a:t>
            </a:r>
          </a:p>
          <a:p>
            <a:pPr marL="0" indent="0" rtl="0">
              <a:buNone/>
            </a:pPr>
            <a:endParaRPr lang="it-IT" sz="2000" dirty="0">
              <a:solidFill>
                <a:schemeClr val="bg1"/>
              </a:solidFill>
            </a:endParaRPr>
          </a:p>
          <a:p>
            <a:pPr marL="0" indent="0" rtl="0">
              <a:buNone/>
            </a:pPr>
            <a:endParaRPr lang="it-IT" sz="2000" dirty="0">
              <a:solidFill>
                <a:schemeClr val="bg1"/>
              </a:solidFill>
            </a:endParaRPr>
          </a:p>
        </p:txBody>
      </p:sp>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3</a:t>
            </a:fld>
            <a:endParaRPr lang="it-IT" dirty="0"/>
          </a:p>
        </p:txBody>
      </p:sp>
      <p:pic>
        <p:nvPicPr>
          <p:cNvPr id="3074" name="Picture 2" descr="What are the Erasmus Program and the Erasmus+?">
            <a:extLst>
              <a:ext uri="{FF2B5EF4-FFF2-40B4-BE49-F238E27FC236}">
                <a16:creationId xmlns:a16="http://schemas.microsoft.com/office/drawing/2014/main" id="{1FF1BE72-1013-0255-5BAC-8423584FD2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4279" y="1087649"/>
            <a:ext cx="2973960" cy="1982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864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B1D87D-E475-451A-B36C-E4A4F63609C1}"/>
              </a:ext>
            </a:extLst>
          </p:cNvPr>
          <p:cNvSpPr>
            <a:spLocks noGrp="1"/>
          </p:cNvSpPr>
          <p:nvPr>
            <p:ph type="ctrTitle"/>
          </p:nvPr>
        </p:nvSpPr>
        <p:spPr>
          <a:xfrm>
            <a:off x="2428132" y="455595"/>
            <a:ext cx="7331390" cy="1437608"/>
          </a:xfrm>
          <a:solidFill>
            <a:schemeClr val="bg1"/>
          </a:solidFill>
        </p:spPr>
        <p:txBody>
          <a:bodyPr rtlCol="0"/>
          <a:lstStyle/>
          <a:p>
            <a:pPr algn="ctr" rtl="0"/>
            <a:r>
              <a:rPr lang="it-IT" sz="4000" dirty="0">
                <a:solidFill>
                  <a:schemeClr val="tx1"/>
                </a:solidFill>
              </a:rPr>
              <a:t>Small-Scale Partnerships </a:t>
            </a:r>
            <a:br>
              <a:rPr lang="it-IT" sz="4000" dirty="0">
                <a:solidFill>
                  <a:schemeClr val="tx1"/>
                </a:solidFill>
              </a:rPr>
            </a:br>
            <a:r>
              <a:rPr lang="it-IT" sz="4000" dirty="0">
                <a:solidFill>
                  <a:schemeClr val="tx1"/>
                </a:solidFill>
              </a:rPr>
              <a:t>(Partenariati su Piccola Scala)</a:t>
            </a:r>
          </a:p>
        </p:txBody>
      </p:sp>
      <p:sp>
        <p:nvSpPr>
          <p:cNvPr id="3" name="Sottotitolo 2">
            <a:extLst>
              <a:ext uri="{FF2B5EF4-FFF2-40B4-BE49-F238E27FC236}">
                <a16:creationId xmlns:a16="http://schemas.microsoft.com/office/drawing/2014/main" id="{D56BE522-961D-4737-9715-127DB8A86EB2}"/>
              </a:ext>
            </a:extLst>
          </p:cNvPr>
          <p:cNvSpPr>
            <a:spLocks noGrp="1"/>
          </p:cNvSpPr>
          <p:nvPr>
            <p:ph type="subTitle" idx="1"/>
          </p:nvPr>
        </p:nvSpPr>
        <p:spPr>
          <a:xfrm>
            <a:off x="194379" y="1736180"/>
            <a:ext cx="11733990" cy="4256016"/>
          </a:xfrm>
          <a:solidFill>
            <a:schemeClr val="bg1"/>
          </a:solidFill>
        </p:spPr>
        <p:txBody>
          <a:bodyPr rtlCol="0"/>
          <a:lstStyle/>
          <a:p>
            <a:pPr algn="ctr" rtl="0"/>
            <a:r>
              <a:rPr lang="it-IT" sz="1800" b="1" dirty="0">
                <a:solidFill>
                  <a:schemeClr val="tx1"/>
                </a:solidFill>
              </a:rPr>
              <a:t>Obiettivo dell'Azione</a:t>
            </a:r>
            <a:r>
              <a:rPr lang="it-IT" sz="1800" dirty="0">
                <a:solidFill>
                  <a:schemeClr val="tx1"/>
                </a:solidFill>
              </a:rPr>
              <a:t>: Le Small-Scale Partnerships sono progettate per promuovere l'accesso al programma Erasmus+ a </a:t>
            </a:r>
            <a:r>
              <a:rPr lang="it-IT" sz="1800" b="1" dirty="0">
                <a:solidFill>
                  <a:schemeClr val="tx1"/>
                </a:solidFill>
              </a:rPr>
              <a:t>organizzazioni di piccole dimensioni </a:t>
            </a:r>
            <a:r>
              <a:rPr lang="it-IT" sz="1800" dirty="0">
                <a:solidFill>
                  <a:schemeClr val="tx1"/>
                </a:solidFill>
              </a:rPr>
              <a:t>o </a:t>
            </a:r>
            <a:r>
              <a:rPr lang="it-IT" sz="1800" b="1" dirty="0">
                <a:solidFill>
                  <a:schemeClr val="tx1"/>
                </a:solidFill>
              </a:rPr>
              <a:t>con poca esperienza </a:t>
            </a:r>
            <a:r>
              <a:rPr lang="it-IT" sz="1800" dirty="0">
                <a:solidFill>
                  <a:schemeClr val="tx1"/>
                </a:solidFill>
              </a:rPr>
              <a:t>nei progetti europei.</a:t>
            </a:r>
          </a:p>
          <a:p>
            <a:pPr algn="ctr" rtl="0"/>
            <a:r>
              <a:rPr lang="it-IT" sz="1800" u="sng" dirty="0">
                <a:solidFill>
                  <a:schemeClr val="tx1"/>
                </a:solidFill>
              </a:rPr>
              <a:t>Caratteristiche principali:</a:t>
            </a:r>
          </a:p>
          <a:p>
            <a:pPr algn="ctr" rtl="0"/>
            <a:r>
              <a:rPr lang="it-IT" sz="1800" dirty="0">
                <a:solidFill>
                  <a:schemeClr val="tx1"/>
                </a:solidFill>
              </a:rPr>
              <a:t>o	</a:t>
            </a:r>
            <a:r>
              <a:rPr lang="it-IT" sz="1800" b="1" dirty="0">
                <a:solidFill>
                  <a:schemeClr val="tx1"/>
                </a:solidFill>
              </a:rPr>
              <a:t>Semplicità:</a:t>
            </a:r>
            <a:r>
              <a:rPr lang="it-IT" sz="1800" dirty="0">
                <a:solidFill>
                  <a:schemeClr val="tx1"/>
                </a:solidFill>
              </a:rPr>
              <a:t> Procedure di candidatura, budget e meccanismi di gestione semplificata rispetto ai partenariati più grandi.</a:t>
            </a:r>
          </a:p>
          <a:p>
            <a:pPr algn="ctr" rtl="0"/>
            <a:r>
              <a:rPr lang="it-IT" sz="1800" dirty="0">
                <a:solidFill>
                  <a:schemeClr val="tx1"/>
                </a:solidFill>
              </a:rPr>
              <a:t>o	</a:t>
            </a:r>
            <a:r>
              <a:rPr lang="it-IT" sz="1800" b="1" dirty="0">
                <a:solidFill>
                  <a:schemeClr val="tx1"/>
                </a:solidFill>
              </a:rPr>
              <a:t>Flessibilità</a:t>
            </a:r>
            <a:r>
              <a:rPr lang="it-IT" sz="1800" dirty="0">
                <a:solidFill>
                  <a:schemeClr val="tx1"/>
                </a:solidFill>
              </a:rPr>
              <a:t>: Le azioni possono essere adattate alle esigenze specifiche dei partner, favorendo iniziative locali e regionali.</a:t>
            </a:r>
          </a:p>
          <a:p>
            <a:pPr algn="ctr" rtl="0"/>
            <a:r>
              <a:rPr lang="it-IT" sz="1800" dirty="0">
                <a:solidFill>
                  <a:schemeClr val="tx1"/>
                </a:solidFill>
              </a:rPr>
              <a:t>o	</a:t>
            </a:r>
            <a:r>
              <a:rPr lang="it-IT" sz="1800" b="1" dirty="0">
                <a:solidFill>
                  <a:schemeClr val="tx1"/>
                </a:solidFill>
              </a:rPr>
              <a:t>Obiettivo:</a:t>
            </a:r>
            <a:r>
              <a:rPr lang="it-IT" sz="1800" dirty="0">
                <a:solidFill>
                  <a:schemeClr val="tx1"/>
                </a:solidFill>
              </a:rPr>
              <a:t> Favorire l'inclusione sociale e l'innovazione attraverso la collaborazione tra organizzazioni di diversi paesi, in particolare quelle newcomer.</a:t>
            </a:r>
          </a:p>
          <a:p>
            <a:pPr algn="ctr" rtl="0"/>
            <a:r>
              <a:rPr lang="it-IT" sz="1800" b="1" dirty="0">
                <a:solidFill>
                  <a:schemeClr val="tx1"/>
                </a:solidFill>
              </a:rPr>
              <a:t>Tematiche: </a:t>
            </a:r>
            <a:r>
              <a:rPr lang="it-IT" sz="1800" dirty="0">
                <a:solidFill>
                  <a:schemeClr val="tx1"/>
                </a:solidFill>
              </a:rPr>
              <a:t>I progetti Small-Scale Partnerships possono affrontare temi quali l'inclusione sociale, l'educazione ambientale, lo sviluppo sostenibile, l'innovazione digitale, etc.</a:t>
            </a:r>
          </a:p>
          <a:p>
            <a:pPr algn="ctr" rtl="0"/>
            <a:r>
              <a:rPr lang="it-IT" sz="1800" b="1" dirty="0">
                <a:solidFill>
                  <a:schemeClr val="tx1"/>
                </a:solidFill>
              </a:rPr>
              <a:t>Benefici: </a:t>
            </a:r>
            <a:r>
              <a:rPr lang="it-IT" sz="1800" dirty="0">
                <a:solidFill>
                  <a:schemeClr val="tx1"/>
                </a:solidFill>
              </a:rPr>
              <a:t>Questi partenariati consentono di rafforzare la capacità organizzativa, migliorare le competenze dei partecipanti e creare una rete di collaborazioni europee durature.</a:t>
            </a:r>
          </a:p>
        </p:txBody>
      </p:sp>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4</a:t>
            </a:fld>
            <a:endParaRPr lang="it-IT" dirty="0"/>
          </a:p>
        </p:txBody>
      </p:sp>
    </p:spTree>
    <p:extLst>
      <p:ext uri="{BB962C8B-B14F-4D97-AF65-F5344CB8AC3E}">
        <p14:creationId xmlns:p14="http://schemas.microsoft.com/office/powerpoint/2010/main" val="1716683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2D215A-7D9D-4B71-81A1-3220FCFE316C}"/>
              </a:ext>
            </a:extLst>
          </p:cNvPr>
          <p:cNvSpPr>
            <a:spLocks noGrp="1"/>
          </p:cNvSpPr>
          <p:nvPr>
            <p:ph type="title"/>
          </p:nvPr>
        </p:nvSpPr>
        <p:spPr>
          <a:xfrm>
            <a:off x="500826" y="330039"/>
            <a:ext cx="6749129" cy="1211922"/>
          </a:xfrm>
        </p:spPr>
        <p:txBody>
          <a:bodyPr rtlCol="0"/>
          <a:lstStyle/>
          <a:p>
            <a:pPr rtl="0"/>
            <a:r>
              <a:rPr lang="it-IT" dirty="0"/>
              <a:t>Nascita del Progetto "Eco-</a:t>
            </a:r>
            <a:r>
              <a:rPr lang="it-IT" dirty="0" err="1"/>
              <a:t>Tourism</a:t>
            </a:r>
            <a:r>
              <a:rPr lang="it-IT" dirty="0"/>
              <a:t> </a:t>
            </a:r>
            <a:r>
              <a:rPr lang="it-IT" dirty="0" err="1"/>
              <a:t>Innovations</a:t>
            </a:r>
            <a:r>
              <a:rPr lang="it-IT" dirty="0"/>
              <a:t> for Rural Development"</a:t>
            </a:r>
          </a:p>
        </p:txBody>
      </p:sp>
      <p:pic>
        <p:nvPicPr>
          <p:cNvPr id="93" name="Segnaposto immagine 92" descr="Brindisi contorno">
            <a:extLst>
              <a:ext uri="{FF2B5EF4-FFF2-40B4-BE49-F238E27FC236}">
                <a16:creationId xmlns:a16="http://schemas.microsoft.com/office/drawing/2014/main" id="{EAF3579C-5F54-BD44-AD76-C07BBA5EFEA7}"/>
              </a:ext>
            </a:extLst>
          </p:cNvPr>
          <p:cNvPicPr>
            <a:picLocks noGrp="1"/>
          </p:cNvPicPr>
          <p:nvPr>
            <p:ph type="pic" sz="quarter" idx="27"/>
          </p:nvPr>
        </p:nvPicPr>
        <p:blipFill>
          <a:blip r:embed="rId2">
            <a:extLst>
              <a:ext uri="{96DAC541-7B7A-43D3-8B79-37D633B846F1}">
                <asvg:svgBlip xmlns:asvg="http://schemas.microsoft.com/office/drawing/2016/SVG/main" r:embed="rId3"/>
              </a:ext>
            </a:extLst>
          </a:blip>
          <a:srcRect/>
          <a:stretch/>
        </p:blipFill>
        <p:spPr>
          <a:xfrm>
            <a:off x="1083942" y="2358091"/>
            <a:ext cx="850399" cy="854075"/>
          </a:xfrm>
        </p:spPr>
      </p:pic>
      <p:sp>
        <p:nvSpPr>
          <p:cNvPr id="8" name="Segnaposto testo 7">
            <a:extLst>
              <a:ext uri="{FF2B5EF4-FFF2-40B4-BE49-F238E27FC236}">
                <a16:creationId xmlns:a16="http://schemas.microsoft.com/office/drawing/2014/main" id="{E6971D8C-ECC5-4EDD-AC10-DDF4CA7E9DC3}"/>
              </a:ext>
            </a:extLst>
          </p:cNvPr>
          <p:cNvSpPr>
            <a:spLocks noGrp="1"/>
          </p:cNvSpPr>
          <p:nvPr>
            <p:ph type="body" sz="quarter" idx="16"/>
          </p:nvPr>
        </p:nvSpPr>
        <p:spPr>
          <a:xfrm>
            <a:off x="431800" y="3926335"/>
            <a:ext cx="2160000" cy="757015"/>
          </a:xfrm>
        </p:spPr>
        <p:txBody>
          <a:bodyPr rtlCol="0"/>
          <a:lstStyle/>
          <a:p>
            <a:pPr rtl="0"/>
            <a:r>
              <a:rPr lang="it-IT" dirty="0"/>
              <a:t>L’incontro tra i partner</a:t>
            </a:r>
          </a:p>
        </p:txBody>
      </p:sp>
      <p:sp>
        <p:nvSpPr>
          <p:cNvPr id="13" name="Segnaposto testo 12">
            <a:extLst>
              <a:ext uri="{FF2B5EF4-FFF2-40B4-BE49-F238E27FC236}">
                <a16:creationId xmlns:a16="http://schemas.microsoft.com/office/drawing/2014/main" id="{A6B0E616-411B-4401-BC87-821D72B9D614}"/>
              </a:ext>
            </a:extLst>
          </p:cNvPr>
          <p:cNvSpPr>
            <a:spLocks noGrp="1"/>
          </p:cNvSpPr>
          <p:nvPr>
            <p:ph type="body" sz="quarter" idx="21"/>
          </p:nvPr>
        </p:nvSpPr>
        <p:spPr>
          <a:xfrm>
            <a:off x="432094" y="4826332"/>
            <a:ext cx="2160000" cy="1014028"/>
          </a:xfrm>
        </p:spPr>
        <p:txBody>
          <a:bodyPr rtlCol="0"/>
          <a:lstStyle/>
          <a:p>
            <a:r>
              <a:rPr lang="it-IT" dirty="0"/>
              <a:t>I partner si incontrano all’Evento TCO in Romania nel 2022 (First Step First) </a:t>
            </a:r>
          </a:p>
          <a:p>
            <a:pPr rtl="0"/>
            <a:endParaRPr lang="it-IT" dirty="0"/>
          </a:p>
        </p:txBody>
      </p:sp>
      <p:cxnSp>
        <p:nvCxnSpPr>
          <p:cNvPr id="75" name="Connettore diritto 74" descr="Prima linea di divisione nella diapositiva">
            <a:extLst>
              <a:ext uri="{FF2B5EF4-FFF2-40B4-BE49-F238E27FC236}">
                <a16:creationId xmlns:a16="http://schemas.microsoft.com/office/drawing/2014/main" id="{1D5BA55A-3253-4F3B-A32A-5A12ECE65A55}"/>
              </a:ext>
              <a:ext uri="{C183D7F6-B498-43B3-948B-1728B52AA6E4}">
                <adec:decorative xmlns:adec="http://schemas.microsoft.com/office/drawing/2017/decorative" val="1"/>
              </a:ext>
            </a:extLst>
          </p:cNvPr>
          <p:cNvCxnSpPr>
            <a:cxnSpLocks/>
          </p:cNvCxnSpPr>
          <p:nvPr/>
        </p:nvCxnSpPr>
        <p:spPr>
          <a:xfrm>
            <a:off x="2659047"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95" name="Segnaposto immagine 94" descr="fogliame">
            <a:extLst>
              <a:ext uri="{FF2B5EF4-FFF2-40B4-BE49-F238E27FC236}">
                <a16:creationId xmlns:a16="http://schemas.microsoft.com/office/drawing/2014/main" id="{1B98F2ED-22A7-8047-A12B-3AE19B270198}"/>
              </a:ext>
            </a:extLst>
          </p:cNvPr>
          <p:cNvPicPr>
            <a:picLocks noGrp="1"/>
          </p:cNvPicPr>
          <p:nvPr>
            <p:ph type="pic" sz="quarter" idx="28"/>
          </p:nvPr>
        </p:nvPicPr>
        <p:blipFill>
          <a:blip r:embed="rId4">
            <a:extLst>
              <a:ext uri="{96DAC541-7B7A-43D3-8B79-37D633B846F1}">
                <asvg:svgBlip xmlns:asvg="http://schemas.microsoft.com/office/drawing/2016/SVG/main" r:embed="rId5"/>
              </a:ext>
            </a:extLst>
          </a:blip>
          <a:srcRect/>
          <a:stretch>
            <a:fillRect/>
          </a:stretch>
        </p:blipFill>
        <p:spPr>
          <a:xfrm>
            <a:off x="3358771" y="2309708"/>
            <a:ext cx="850399" cy="854075"/>
          </a:xfrm>
        </p:spPr>
      </p:pic>
      <p:sp>
        <p:nvSpPr>
          <p:cNvPr id="9" name="Segnaposto testo 8">
            <a:extLst>
              <a:ext uri="{FF2B5EF4-FFF2-40B4-BE49-F238E27FC236}">
                <a16:creationId xmlns:a16="http://schemas.microsoft.com/office/drawing/2014/main" id="{A6E9F776-E542-4D93-851A-A3A10F6D2A7D}"/>
              </a:ext>
            </a:extLst>
          </p:cNvPr>
          <p:cNvSpPr>
            <a:spLocks noGrp="1"/>
          </p:cNvSpPr>
          <p:nvPr>
            <p:ph type="body" sz="quarter" idx="17"/>
          </p:nvPr>
        </p:nvSpPr>
        <p:spPr/>
        <p:txBody>
          <a:bodyPr rtlCol="0"/>
          <a:lstStyle/>
          <a:p>
            <a:pPr rtl="0"/>
            <a:r>
              <a:rPr lang="it-IT" dirty="0"/>
              <a:t>La nascita del progetto</a:t>
            </a:r>
          </a:p>
        </p:txBody>
      </p:sp>
      <p:sp>
        <p:nvSpPr>
          <p:cNvPr id="4" name="Segnaposto testo 3">
            <a:extLst>
              <a:ext uri="{FF2B5EF4-FFF2-40B4-BE49-F238E27FC236}">
                <a16:creationId xmlns:a16="http://schemas.microsoft.com/office/drawing/2014/main" id="{79CEA89E-0B03-4727-AB47-73EA4E2DF948}"/>
              </a:ext>
            </a:extLst>
          </p:cNvPr>
          <p:cNvSpPr>
            <a:spLocks noGrp="1"/>
          </p:cNvSpPr>
          <p:nvPr>
            <p:ph type="body" sz="quarter" idx="12"/>
          </p:nvPr>
        </p:nvSpPr>
        <p:spPr>
          <a:xfrm>
            <a:off x="2726075" y="4826331"/>
            <a:ext cx="2160588" cy="1211922"/>
          </a:xfrm>
        </p:spPr>
        <p:txBody>
          <a:bodyPr rtlCol="0"/>
          <a:lstStyle/>
          <a:p>
            <a:pPr rtl="0"/>
            <a:r>
              <a:rPr lang="it-IT" dirty="0"/>
              <a:t>I partner definiscono l’obiettivo di progetto: promuovere il turismo sostenibile nelle aree rurali</a:t>
            </a:r>
          </a:p>
        </p:txBody>
      </p:sp>
      <p:cxnSp>
        <p:nvCxnSpPr>
          <p:cNvPr id="77" name="Connettore diritto 76" descr="Seconda linea di divisione nella diapositiva">
            <a:extLst>
              <a:ext uri="{FF2B5EF4-FFF2-40B4-BE49-F238E27FC236}">
                <a16:creationId xmlns:a16="http://schemas.microsoft.com/office/drawing/2014/main" id="{50250EBA-885D-4E6F-B841-92A9B8FBBB6F}"/>
              </a:ext>
              <a:ext uri="{C183D7F6-B498-43B3-948B-1728B52AA6E4}">
                <adec:decorative xmlns:adec="http://schemas.microsoft.com/office/drawing/2017/decorative" val="1"/>
              </a:ext>
            </a:extLst>
          </p:cNvPr>
          <p:cNvCxnSpPr>
            <a:cxnSpLocks/>
          </p:cNvCxnSpPr>
          <p:nvPr/>
        </p:nvCxnSpPr>
        <p:spPr>
          <a:xfrm>
            <a:off x="4953541" y="2052013"/>
            <a:ext cx="0" cy="148749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97" name="Segnaposto immagine 96" descr="Aspirazione contorno">
            <a:extLst>
              <a:ext uri="{FF2B5EF4-FFF2-40B4-BE49-F238E27FC236}">
                <a16:creationId xmlns:a16="http://schemas.microsoft.com/office/drawing/2014/main" id="{41A48230-7A6F-634A-84FA-2508F0A6B9D5}"/>
              </a:ext>
            </a:extLst>
          </p:cNvPr>
          <p:cNvPicPr>
            <a:picLocks noGrp="1"/>
          </p:cNvPicPr>
          <p:nvPr>
            <p:ph type="pic" sz="quarter" idx="29"/>
          </p:nvPr>
        </p:nvPicPr>
        <p:blipFill>
          <a:blip r:embed="rId6">
            <a:extLst>
              <a:ext uri="{96DAC541-7B7A-43D3-8B79-37D633B846F1}">
                <asvg:svgBlip xmlns:asvg="http://schemas.microsoft.com/office/drawing/2016/SVG/main" r:embed="rId7"/>
              </a:ext>
            </a:extLst>
          </a:blip>
          <a:srcRect/>
          <a:stretch/>
        </p:blipFill>
        <p:spPr>
          <a:xfrm>
            <a:off x="5653265" y="2309708"/>
            <a:ext cx="854075" cy="854075"/>
          </a:xfrm>
        </p:spPr>
      </p:pic>
      <p:sp>
        <p:nvSpPr>
          <p:cNvPr id="10" name="Segnaposto testo 9">
            <a:extLst>
              <a:ext uri="{FF2B5EF4-FFF2-40B4-BE49-F238E27FC236}">
                <a16:creationId xmlns:a16="http://schemas.microsoft.com/office/drawing/2014/main" id="{CE222CAE-9234-4B0E-90FC-584C469313C6}"/>
              </a:ext>
            </a:extLst>
          </p:cNvPr>
          <p:cNvSpPr>
            <a:spLocks noGrp="1"/>
          </p:cNvSpPr>
          <p:nvPr>
            <p:ph type="body" sz="quarter" idx="18"/>
          </p:nvPr>
        </p:nvSpPr>
        <p:spPr/>
        <p:txBody>
          <a:bodyPr rtlCol="0"/>
          <a:lstStyle/>
          <a:p>
            <a:pPr rtl="0"/>
            <a:r>
              <a:rPr lang="it-IT" dirty="0"/>
              <a:t>Il finanziamento del progetto</a:t>
            </a:r>
          </a:p>
        </p:txBody>
      </p:sp>
      <p:sp>
        <p:nvSpPr>
          <p:cNvPr id="5" name="Segnaposto testo 4">
            <a:extLst>
              <a:ext uri="{FF2B5EF4-FFF2-40B4-BE49-F238E27FC236}">
                <a16:creationId xmlns:a16="http://schemas.microsoft.com/office/drawing/2014/main" id="{C4F969E5-6F82-4658-A735-72D16DDDD1D8}"/>
              </a:ext>
            </a:extLst>
          </p:cNvPr>
          <p:cNvSpPr>
            <a:spLocks noGrp="1"/>
          </p:cNvSpPr>
          <p:nvPr>
            <p:ph type="body" sz="quarter" idx="13"/>
          </p:nvPr>
        </p:nvSpPr>
        <p:spPr>
          <a:xfrm>
            <a:off x="5020543" y="4826332"/>
            <a:ext cx="2160588" cy="757017"/>
          </a:xfrm>
        </p:spPr>
        <p:txBody>
          <a:bodyPr rtlCol="0"/>
          <a:lstStyle/>
          <a:p>
            <a:pPr rtl="0"/>
            <a:r>
              <a:rPr lang="it-IT" dirty="0"/>
              <a:t>Il progetto ottiene il finanziamento nell’estate del 2023</a:t>
            </a:r>
          </a:p>
        </p:txBody>
      </p:sp>
      <p:pic>
        <p:nvPicPr>
          <p:cNvPr id="179" name="Segnaposto immagine 178" descr="Immagine segnaposto">
            <a:extLst>
              <a:ext uri="{FF2B5EF4-FFF2-40B4-BE49-F238E27FC236}">
                <a16:creationId xmlns:a16="http://schemas.microsoft.com/office/drawing/2014/main" id="{9BB8F54F-F5BC-471B-9740-0BA6847A4574}"/>
              </a:ext>
            </a:extLst>
          </p:cNvPr>
          <p:cNvPicPr>
            <a:picLocks noGrp="1" noChangeAspect="1"/>
          </p:cNvPicPr>
          <p:nvPr>
            <p:ph type="pic" sz="quarter" idx="25"/>
          </p:nvPr>
        </p:nvPicPr>
        <p:blipFill rotWithShape="1">
          <a:blip r:embed="rId8" cstate="screen">
            <a:extLst>
              <a:ext uri="{28A0092B-C50C-407E-A947-70E740481C1C}">
                <a14:useLocalDpi xmlns:a14="http://schemas.microsoft.com/office/drawing/2010/main"/>
              </a:ext>
            </a:extLst>
          </a:blip>
          <a:srcRect t="50" b="50"/>
          <a:stretch/>
        </p:blipFill>
        <p:spPr/>
      </p:pic>
      <p:sp>
        <p:nvSpPr>
          <p:cNvPr id="3" name="Segnaposto numero diapositiva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it-IT" smtClean="0"/>
              <a:pPr rtl="0"/>
              <a:t>5</a:t>
            </a:fld>
            <a:endParaRPr lang="it-IT" dirty="0"/>
          </a:p>
        </p:txBody>
      </p:sp>
    </p:spTree>
    <p:extLst>
      <p:ext uri="{BB962C8B-B14F-4D97-AF65-F5344CB8AC3E}">
        <p14:creationId xmlns:p14="http://schemas.microsoft.com/office/powerpoint/2010/main" val="3301068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6</a:t>
            </a:fld>
            <a:endParaRPr lang="it-IT" dirty="0"/>
          </a:p>
        </p:txBody>
      </p:sp>
      <p:pic>
        <p:nvPicPr>
          <p:cNvPr id="5" name="Immagine 4" descr="Immagine che contiene interno, sala, sala da concerto, sedia&#10;&#10;Descrizione generata automaticamente">
            <a:extLst>
              <a:ext uri="{FF2B5EF4-FFF2-40B4-BE49-F238E27FC236}">
                <a16:creationId xmlns:a16="http://schemas.microsoft.com/office/drawing/2014/main" id="{CC3E6BBB-F5F4-E7BD-19ED-1F57C32FA600}"/>
              </a:ext>
            </a:extLst>
          </p:cNvPr>
          <p:cNvPicPr>
            <a:picLocks noChangeAspect="1"/>
          </p:cNvPicPr>
          <p:nvPr/>
        </p:nvPicPr>
        <p:blipFill>
          <a:blip r:embed="rId3"/>
          <a:stretch>
            <a:fillRect/>
          </a:stretch>
        </p:blipFill>
        <p:spPr>
          <a:xfrm>
            <a:off x="449217" y="447040"/>
            <a:ext cx="10942842" cy="6140150"/>
          </a:xfrm>
          <a:prstGeom prst="rect">
            <a:avLst/>
          </a:prstGeom>
        </p:spPr>
      </p:pic>
    </p:spTree>
    <p:extLst>
      <p:ext uri="{BB962C8B-B14F-4D97-AF65-F5344CB8AC3E}">
        <p14:creationId xmlns:p14="http://schemas.microsoft.com/office/powerpoint/2010/main" val="2704914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7</a:t>
            </a:fld>
            <a:endParaRPr lang="it-IT" dirty="0"/>
          </a:p>
        </p:txBody>
      </p:sp>
      <p:pic>
        <p:nvPicPr>
          <p:cNvPr id="5" name="Immagine 4">
            <a:extLst>
              <a:ext uri="{FF2B5EF4-FFF2-40B4-BE49-F238E27FC236}">
                <a16:creationId xmlns:a16="http://schemas.microsoft.com/office/drawing/2014/main" id="{CC3E6BBB-F5F4-E7BD-19ED-1F57C32FA600}"/>
              </a:ext>
            </a:extLst>
          </p:cNvPr>
          <p:cNvPicPr>
            <a:picLocks noChangeAspect="1"/>
          </p:cNvPicPr>
          <p:nvPr/>
        </p:nvPicPr>
        <p:blipFill>
          <a:blip r:embed="rId3"/>
          <a:srcRect/>
          <a:stretch/>
        </p:blipFill>
        <p:spPr>
          <a:xfrm>
            <a:off x="1680123" y="101534"/>
            <a:ext cx="8873240" cy="6654931"/>
          </a:xfrm>
          <a:prstGeom prst="rect">
            <a:avLst/>
          </a:prstGeom>
        </p:spPr>
      </p:pic>
    </p:spTree>
    <p:extLst>
      <p:ext uri="{BB962C8B-B14F-4D97-AF65-F5344CB8AC3E}">
        <p14:creationId xmlns:p14="http://schemas.microsoft.com/office/powerpoint/2010/main" val="2318216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8</a:t>
            </a:fld>
            <a:endParaRPr lang="it-IT" dirty="0"/>
          </a:p>
        </p:txBody>
      </p:sp>
      <p:pic>
        <p:nvPicPr>
          <p:cNvPr id="5" name="Immagine 4">
            <a:extLst>
              <a:ext uri="{FF2B5EF4-FFF2-40B4-BE49-F238E27FC236}">
                <a16:creationId xmlns:a16="http://schemas.microsoft.com/office/drawing/2014/main" id="{CC3E6BBB-F5F4-E7BD-19ED-1F57C32FA600}"/>
              </a:ext>
            </a:extLst>
          </p:cNvPr>
          <p:cNvPicPr>
            <a:picLocks noChangeAspect="1"/>
          </p:cNvPicPr>
          <p:nvPr/>
        </p:nvPicPr>
        <p:blipFill>
          <a:blip r:embed="rId3"/>
          <a:srcRect/>
          <a:stretch/>
        </p:blipFill>
        <p:spPr>
          <a:xfrm>
            <a:off x="2789277" y="101534"/>
            <a:ext cx="6654931" cy="6654931"/>
          </a:xfrm>
          <a:prstGeom prst="rect">
            <a:avLst/>
          </a:prstGeom>
        </p:spPr>
      </p:pic>
    </p:spTree>
    <p:extLst>
      <p:ext uri="{BB962C8B-B14F-4D97-AF65-F5344CB8AC3E}">
        <p14:creationId xmlns:p14="http://schemas.microsoft.com/office/powerpoint/2010/main" val="3069471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5" name="Segnaposto immagine 104" descr="Tiro a segno contorno">
            <a:extLst>
              <a:ext uri="{FF2B5EF4-FFF2-40B4-BE49-F238E27FC236}">
                <a16:creationId xmlns:a16="http://schemas.microsoft.com/office/drawing/2014/main" id="{9CF9A97B-8C9E-410A-A1D7-238293088B5A}"/>
              </a:ext>
            </a:extLst>
          </p:cNvPr>
          <p:cNvPicPr>
            <a:picLocks noGrp="1" noChangeAspect="1"/>
          </p:cNvPicPr>
          <p:nvPr>
            <p:ph type="pic" sz="quarter" idx="27"/>
          </p:nvPr>
        </p:nvPicPr>
        <p:blipFill>
          <a:blip r:embed="rId2">
            <a:extLst>
              <a:ext uri="{96DAC541-7B7A-43D3-8B79-37D633B846F1}">
                <asvg:svgBlip xmlns:asvg="http://schemas.microsoft.com/office/drawing/2016/SVG/main" r:embed="rId3"/>
              </a:ext>
            </a:extLst>
          </a:blip>
          <a:srcRect l="532" r="532"/>
          <a:stretch/>
        </p:blipFill>
        <p:spPr/>
      </p:pic>
      <p:sp>
        <p:nvSpPr>
          <p:cNvPr id="2" name="Titolo 1">
            <a:extLst>
              <a:ext uri="{FF2B5EF4-FFF2-40B4-BE49-F238E27FC236}">
                <a16:creationId xmlns:a16="http://schemas.microsoft.com/office/drawing/2014/main" id="{352D215A-7D9D-4B71-81A1-3220FCFE316C}"/>
              </a:ext>
            </a:extLst>
          </p:cNvPr>
          <p:cNvSpPr>
            <a:spLocks noGrp="1"/>
          </p:cNvSpPr>
          <p:nvPr>
            <p:ph type="title"/>
          </p:nvPr>
        </p:nvSpPr>
        <p:spPr/>
        <p:txBody>
          <a:bodyPr rtlCol="0"/>
          <a:lstStyle/>
          <a:p>
            <a:pPr rtl="0"/>
            <a:r>
              <a:rPr lang="it-IT" dirty="0"/>
              <a:t>Gli obiettivi del progetto</a:t>
            </a:r>
          </a:p>
        </p:txBody>
      </p:sp>
      <p:pic>
        <p:nvPicPr>
          <p:cNvPr id="71" name="Segnaposto immagine 70" descr="Corallo con riempimento a tinta unita">
            <a:extLst>
              <a:ext uri="{FF2B5EF4-FFF2-40B4-BE49-F238E27FC236}">
                <a16:creationId xmlns:a16="http://schemas.microsoft.com/office/drawing/2014/main" id="{E5542F6D-CB05-1E49-9D10-41D51547FB68}"/>
              </a:ext>
            </a:extLst>
          </p:cNvPr>
          <p:cNvPicPr>
            <a:picLocks noGrp="1"/>
          </p:cNvPicPr>
          <p:nvPr>
            <p:ph type="pic" sz="quarter" idx="32"/>
          </p:nvPr>
        </p:nvPicPr>
        <p:blipFill>
          <a:blip r:embed="rId4">
            <a:extLst>
              <a:ext uri="{96DAC541-7B7A-43D3-8B79-37D633B846F1}">
                <asvg:svgBlip xmlns:asvg="http://schemas.microsoft.com/office/drawing/2016/SVG/main" r:embed="rId5"/>
              </a:ext>
            </a:extLst>
          </a:blip>
          <a:srcRect/>
          <a:stretch/>
        </p:blipFill>
        <p:spPr>
          <a:xfrm>
            <a:off x="7410297" y="1801128"/>
            <a:ext cx="694949" cy="691688"/>
          </a:xfrm>
        </p:spPr>
      </p:pic>
      <p:sp>
        <p:nvSpPr>
          <p:cNvPr id="8" name="Segnaposto testo 7">
            <a:extLst>
              <a:ext uri="{FF2B5EF4-FFF2-40B4-BE49-F238E27FC236}">
                <a16:creationId xmlns:a16="http://schemas.microsoft.com/office/drawing/2014/main" id="{E6971D8C-ECC5-4EDD-AC10-DDF4CA7E9DC3}"/>
              </a:ext>
            </a:extLst>
          </p:cNvPr>
          <p:cNvSpPr>
            <a:spLocks noGrp="1"/>
          </p:cNvSpPr>
          <p:nvPr>
            <p:ph type="body" sz="quarter" idx="16"/>
          </p:nvPr>
        </p:nvSpPr>
        <p:spPr/>
        <p:txBody>
          <a:bodyPr rtlCol="0"/>
          <a:lstStyle/>
          <a:p>
            <a:pPr rtl="0"/>
            <a:r>
              <a:rPr lang="it-IT" dirty="0"/>
              <a:t>Promozione del turismo sostenibile</a:t>
            </a:r>
          </a:p>
        </p:txBody>
      </p:sp>
      <p:sp>
        <p:nvSpPr>
          <p:cNvPr id="78" name="Segnaposto testo 12">
            <a:extLst>
              <a:ext uri="{FF2B5EF4-FFF2-40B4-BE49-F238E27FC236}">
                <a16:creationId xmlns:a16="http://schemas.microsoft.com/office/drawing/2014/main" id="{B9366D2C-DAC9-484E-BC91-EFDB13FDA0EE}"/>
              </a:ext>
            </a:extLst>
          </p:cNvPr>
          <p:cNvSpPr>
            <a:spLocks noGrp="1"/>
          </p:cNvSpPr>
          <p:nvPr>
            <p:ph type="body" sz="quarter" idx="21"/>
          </p:nvPr>
        </p:nvSpPr>
        <p:spPr>
          <a:xfrm>
            <a:off x="8768283" y="1879777"/>
            <a:ext cx="2810446" cy="899231"/>
          </a:xfrm>
        </p:spPr>
        <p:txBody>
          <a:bodyPr rtlCol="0"/>
          <a:lstStyle/>
          <a:p>
            <a:pPr rtl="0"/>
            <a:r>
              <a:rPr lang="it-IT" dirty="0"/>
              <a:t>Sviluppare strategie di turismo ecologico che evidenziano </a:t>
            </a:r>
            <a:r>
              <a:rPr lang="it-IT" b="1" dirty="0"/>
              <a:t>almeno 3 risorse naturali o culturali uniche </a:t>
            </a:r>
            <a:r>
              <a:rPr lang="it-IT" dirty="0"/>
              <a:t>delle comunità locali</a:t>
            </a:r>
          </a:p>
        </p:txBody>
      </p:sp>
      <p:cxnSp>
        <p:nvCxnSpPr>
          <p:cNvPr id="79" name="Connettore diritto 78" descr="Prima linea di divisione nella diapositiva">
            <a:extLst>
              <a:ext uri="{FF2B5EF4-FFF2-40B4-BE49-F238E27FC236}">
                <a16:creationId xmlns:a16="http://schemas.microsoft.com/office/drawing/2014/main" id="{9A78A0D0-CF23-497E-A110-B0666F32E559}"/>
              </a:ext>
              <a:ext uri="{C183D7F6-B498-43B3-948B-1728B52AA6E4}">
                <adec:decorative xmlns:adec="http://schemas.microsoft.com/office/drawing/2017/decorative" val="1"/>
              </a:ext>
            </a:extLst>
          </p:cNvPr>
          <p:cNvCxnSpPr>
            <a:cxnSpLocks/>
          </p:cNvCxnSpPr>
          <p:nvPr/>
        </p:nvCxnSpPr>
        <p:spPr>
          <a:xfrm flipH="1">
            <a:off x="8768283" y="2616579"/>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3" name="Segnaposto immagine 72" descr="Intelligenza artificiale contorno">
            <a:extLst>
              <a:ext uri="{FF2B5EF4-FFF2-40B4-BE49-F238E27FC236}">
                <a16:creationId xmlns:a16="http://schemas.microsoft.com/office/drawing/2014/main" id="{434488A9-1494-5A4A-9B81-A4830C2F8568}"/>
              </a:ext>
            </a:extLst>
          </p:cNvPr>
          <p:cNvPicPr>
            <a:picLocks noGrp="1"/>
          </p:cNvPicPr>
          <p:nvPr>
            <p:ph type="pic" sz="quarter" idx="31"/>
          </p:nvPr>
        </p:nvPicPr>
        <p:blipFill>
          <a:blip r:embed="rId6">
            <a:extLst>
              <a:ext uri="{96DAC541-7B7A-43D3-8B79-37D633B846F1}">
                <asvg:svgBlip xmlns:asvg="http://schemas.microsoft.com/office/drawing/2016/SVG/main" r:embed="rId7"/>
              </a:ext>
            </a:extLst>
          </a:blip>
          <a:srcRect t="235" b="235"/>
          <a:stretch/>
        </p:blipFill>
        <p:spPr>
          <a:xfrm>
            <a:off x="7410298" y="3180167"/>
            <a:ext cx="694949" cy="691688"/>
          </a:xfrm>
        </p:spPr>
      </p:pic>
      <p:sp>
        <p:nvSpPr>
          <p:cNvPr id="9" name="Segnaposto testo 8">
            <a:extLst>
              <a:ext uri="{FF2B5EF4-FFF2-40B4-BE49-F238E27FC236}">
                <a16:creationId xmlns:a16="http://schemas.microsoft.com/office/drawing/2014/main" id="{A6E9F776-E542-4D93-851A-A3A10F6D2A7D}"/>
              </a:ext>
            </a:extLst>
          </p:cNvPr>
          <p:cNvSpPr>
            <a:spLocks noGrp="1"/>
          </p:cNvSpPr>
          <p:nvPr>
            <p:ph type="body" sz="quarter" idx="17"/>
          </p:nvPr>
        </p:nvSpPr>
        <p:spPr>
          <a:xfrm>
            <a:off x="8768283" y="3001131"/>
            <a:ext cx="3248390" cy="432000"/>
          </a:xfrm>
        </p:spPr>
        <p:txBody>
          <a:bodyPr rtlCol="0"/>
          <a:lstStyle/>
          <a:p>
            <a:pPr rtl="0"/>
            <a:r>
              <a:rPr lang="it-IT" dirty="0"/>
              <a:t>Formazione e competenze</a:t>
            </a:r>
          </a:p>
        </p:txBody>
      </p:sp>
      <p:sp>
        <p:nvSpPr>
          <p:cNvPr id="76" name="Segnaposto testo 3">
            <a:extLst>
              <a:ext uri="{FF2B5EF4-FFF2-40B4-BE49-F238E27FC236}">
                <a16:creationId xmlns:a16="http://schemas.microsoft.com/office/drawing/2014/main" id="{4BB1D872-AE86-6841-98FC-E66E618311AB}"/>
              </a:ext>
            </a:extLst>
          </p:cNvPr>
          <p:cNvSpPr>
            <a:spLocks noGrp="1"/>
          </p:cNvSpPr>
          <p:nvPr>
            <p:ph type="body" sz="quarter" idx="12"/>
          </p:nvPr>
        </p:nvSpPr>
        <p:spPr>
          <a:xfrm>
            <a:off x="8756123" y="3254486"/>
            <a:ext cx="2810446" cy="1049671"/>
          </a:xfrm>
        </p:spPr>
        <p:txBody>
          <a:bodyPr rtlCol="0"/>
          <a:lstStyle/>
          <a:p>
            <a:pPr rtl="0"/>
            <a:r>
              <a:rPr lang="it-IT" dirty="0"/>
              <a:t>Migliorare le competenze e le conoscenze di </a:t>
            </a:r>
            <a:r>
              <a:rPr lang="it-IT" b="1" dirty="0"/>
              <a:t>almeno 15 rappresentanti di organizzazioni </a:t>
            </a:r>
            <a:r>
              <a:rPr lang="it-IT" dirty="0"/>
              <a:t>di turismo rurale.</a:t>
            </a:r>
          </a:p>
        </p:txBody>
      </p:sp>
      <p:cxnSp>
        <p:nvCxnSpPr>
          <p:cNvPr id="80" name="Connettore diritto 79" descr="Seconda linea di divisione nella diapositiva">
            <a:extLst>
              <a:ext uri="{FF2B5EF4-FFF2-40B4-BE49-F238E27FC236}">
                <a16:creationId xmlns:a16="http://schemas.microsoft.com/office/drawing/2014/main" id="{71E28D1F-12FD-4E24-882A-D2517290382F}"/>
              </a:ext>
              <a:ext uri="{C183D7F6-B498-43B3-948B-1728B52AA6E4}">
                <adec:decorative xmlns:adec="http://schemas.microsoft.com/office/drawing/2017/decorative" val="1"/>
              </a:ext>
            </a:extLst>
          </p:cNvPr>
          <p:cNvCxnSpPr>
            <a:cxnSpLocks/>
          </p:cNvCxnSpPr>
          <p:nvPr/>
        </p:nvCxnSpPr>
        <p:spPr>
          <a:xfrm flipH="1">
            <a:off x="8768283" y="4109914"/>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5" name="Segnaposto immagine 74" descr="rete">
            <a:extLst>
              <a:ext uri="{FF2B5EF4-FFF2-40B4-BE49-F238E27FC236}">
                <a16:creationId xmlns:a16="http://schemas.microsoft.com/office/drawing/2014/main" id="{2259C1B6-6592-CA47-8223-67E45CA2A8CB}"/>
              </a:ext>
            </a:extLst>
          </p:cNvPr>
          <p:cNvPicPr>
            <a:picLocks noGrp="1"/>
          </p:cNvPicPr>
          <p:nvPr>
            <p:ph type="pic" sz="quarter" idx="30"/>
          </p:nvPr>
        </p:nvPicPr>
        <p:blipFill>
          <a:blip r:embed="rId8">
            <a:extLst>
              <a:ext uri="{96DAC541-7B7A-43D3-8B79-37D633B846F1}">
                <asvg:svgBlip xmlns:asvg="http://schemas.microsoft.com/office/drawing/2016/SVG/main" r:embed="rId9"/>
              </a:ext>
            </a:extLst>
          </a:blip>
          <a:srcRect/>
          <a:stretch>
            <a:fillRect/>
          </a:stretch>
        </p:blipFill>
        <p:spPr>
          <a:xfrm>
            <a:off x="7410298" y="4653789"/>
            <a:ext cx="694949" cy="691688"/>
          </a:xfrm>
        </p:spPr>
      </p:pic>
      <p:sp>
        <p:nvSpPr>
          <p:cNvPr id="10" name="Segnaposto testo 9">
            <a:extLst>
              <a:ext uri="{FF2B5EF4-FFF2-40B4-BE49-F238E27FC236}">
                <a16:creationId xmlns:a16="http://schemas.microsoft.com/office/drawing/2014/main" id="{CE222CAE-9234-4B0E-90FC-584C469313C6}"/>
              </a:ext>
            </a:extLst>
          </p:cNvPr>
          <p:cNvSpPr>
            <a:spLocks noGrp="1"/>
          </p:cNvSpPr>
          <p:nvPr>
            <p:ph type="body" sz="quarter" idx="18"/>
          </p:nvPr>
        </p:nvSpPr>
        <p:spPr/>
        <p:txBody>
          <a:bodyPr rtlCol="0"/>
          <a:lstStyle/>
          <a:p>
            <a:pPr rtl="0"/>
            <a:r>
              <a:rPr lang="it-IT" dirty="0"/>
              <a:t>Consapevolezza pubblica</a:t>
            </a:r>
          </a:p>
        </p:txBody>
      </p:sp>
      <p:sp>
        <p:nvSpPr>
          <p:cNvPr id="77" name="Segnaposto testo 4">
            <a:extLst>
              <a:ext uri="{FF2B5EF4-FFF2-40B4-BE49-F238E27FC236}">
                <a16:creationId xmlns:a16="http://schemas.microsoft.com/office/drawing/2014/main" id="{428D8FC0-4DC8-7F4A-AA1F-F12F19656FDD}"/>
              </a:ext>
            </a:extLst>
          </p:cNvPr>
          <p:cNvSpPr>
            <a:spLocks noGrp="1"/>
          </p:cNvSpPr>
          <p:nvPr>
            <p:ph type="body" sz="quarter" idx="13"/>
          </p:nvPr>
        </p:nvSpPr>
        <p:spPr>
          <a:xfrm>
            <a:off x="8768283" y="4778429"/>
            <a:ext cx="2728086" cy="928243"/>
          </a:xfrm>
        </p:spPr>
        <p:txBody>
          <a:bodyPr rtlCol="0"/>
          <a:lstStyle/>
          <a:p>
            <a:pPr rtl="0"/>
            <a:r>
              <a:rPr lang="it-IT" dirty="0"/>
              <a:t>Aumentare la consapevolezza di </a:t>
            </a:r>
            <a:r>
              <a:rPr lang="it-IT" b="1" dirty="0"/>
              <a:t>almeno 500 turisti e 100 membri della comunità locale </a:t>
            </a:r>
            <a:r>
              <a:rPr lang="it-IT" dirty="0"/>
              <a:t>sui benefici del turismo sostenibile</a:t>
            </a:r>
          </a:p>
        </p:txBody>
      </p:sp>
      <p:sp>
        <p:nvSpPr>
          <p:cNvPr id="3" name="Segnaposto numero diapositiva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it-IT" smtClean="0"/>
              <a:pPr rtl="0"/>
              <a:t>9</a:t>
            </a:fld>
            <a:endParaRPr lang="it-IT" dirty="0"/>
          </a:p>
        </p:txBody>
      </p:sp>
    </p:spTree>
    <p:extLst>
      <p:ext uri="{BB962C8B-B14F-4D97-AF65-F5344CB8AC3E}">
        <p14:creationId xmlns:p14="http://schemas.microsoft.com/office/powerpoint/2010/main" val="252086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5" name="Segnaposto immagine 104" descr="Strada contorno">
            <a:extLst>
              <a:ext uri="{FF2B5EF4-FFF2-40B4-BE49-F238E27FC236}">
                <a16:creationId xmlns:a16="http://schemas.microsoft.com/office/drawing/2014/main" id="{9CF9A97B-8C9E-410A-A1D7-238293088B5A}"/>
              </a:ext>
            </a:extLst>
          </p:cNvPr>
          <p:cNvPicPr>
            <a:picLocks noGrp="1" noChangeAspect="1"/>
          </p:cNvPicPr>
          <p:nvPr>
            <p:ph type="pic" sz="quarter" idx="27"/>
          </p:nvPr>
        </p:nvPicPr>
        <p:blipFill>
          <a:blip r:embed="rId2">
            <a:extLst>
              <a:ext uri="{96DAC541-7B7A-43D3-8B79-37D633B846F1}">
                <asvg:svgBlip xmlns:asvg="http://schemas.microsoft.com/office/drawing/2016/SVG/main" r:embed="rId3"/>
              </a:ext>
            </a:extLst>
          </a:blip>
          <a:srcRect l="532" r="532"/>
          <a:stretch/>
        </p:blipFill>
        <p:spPr/>
      </p:pic>
      <p:sp>
        <p:nvSpPr>
          <p:cNvPr id="2" name="Titolo 1">
            <a:extLst>
              <a:ext uri="{FF2B5EF4-FFF2-40B4-BE49-F238E27FC236}">
                <a16:creationId xmlns:a16="http://schemas.microsoft.com/office/drawing/2014/main" id="{352D215A-7D9D-4B71-81A1-3220FCFE316C}"/>
              </a:ext>
            </a:extLst>
          </p:cNvPr>
          <p:cNvSpPr>
            <a:spLocks noGrp="1"/>
          </p:cNvSpPr>
          <p:nvPr>
            <p:ph type="title"/>
          </p:nvPr>
        </p:nvSpPr>
        <p:spPr>
          <a:xfrm>
            <a:off x="7068457" y="431999"/>
            <a:ext cx="4703542" cy="530395"/>
          </a:xfrm>
        </p:spPr>
        <p:txBody>
          <a:bodyPr rtlCol="0"/>
          <a:lstStyle/>
          <a:p>
            <a:pPr rtl="0"/>
            <a:r>
              <a:rPr lang="it-IT" dirty="0"/>
              <a:t>I risultati attesi </a:t>
            </a:r>
          </a:p>
        </p:txBody>
      </p:sp>
      <p:sp>
        <p:nvSpPr>
          <p:cNvPr id="8" name="Segnaposto testo 7">
            <a:extLst>
              <a:ext uri="{FF2B5EF4-FFF2-40B4-BE49-F238E27FC236}">
                <a16:creationId xmlns:a16="http://schemas.microsoft.com/office/drawing/2014/main" id="{E6971D8C-ECC5-4EDD-AC10-DDF4CA7E9DC3}"/>
              </a:ext>
            </a:extLst>
          </p:cNvPr>
          <p:cNvSpPr>
            <a:spLocks noGrp="1"/>
          </p:cNvSpPr>
          <p:nvPr>
            <p:ph type="body" sz="quarter" idx="16"/>
          </p:nvPr>
        </p:nvSpPr>
        <p:spPr>
          <a:xfrm>
            <a:off x="8768283" y="1248729"/>
            <a:ext cx="3002400" cy="432000"/>
          </a:xfrm>
        </p:spPr>
        <p:txBody>
          <a:bodyPr rtlCol="0"/>
          <a:lstStyle/>
          <a:p>
            <a:pPr rtl="0"/>
            <a:r>
              <a:rPr lang="it-IT" dirty="0"/>
              <a:t>Implementazione di strategie</a:t>
            </a:r>
          </a:p>
        </p:txBody>
      </p:sp>
      <p:sp>
        <p:nvSpPr>
          <p:cNvPr id="78" name="Segnaposto testo 12">
            <a:extLst>
              <a:ext uri="{FF2B5EF4-FFF2-40B4-BE49-F238E27FC236}">
                <a16:creationId xmlns:a16="http://schemas.microsoft.com/office/drawing/2014/main" id="{B9366D2C-DAC9-484E-BC91-EFDB13FDA0EE}"/>
              </a:ext>
            </a:extLst>
          </p:cNvPr>
          <p:cNvSpPr>
            <a:spLocks noGrp="1"/>
          </p:cNvSpPr>
          <p:nvPr>
            <p:ph type="body" sz="quarter" idx="21"/>
          </p:nvPr>
        </p:nvSpPr>
        <p:spPr>
          <a:xfrm>
            <a:off x="8767139" y="1791808"/>
            <a:ext cx="2810446" cy="938175"/>
          </a:xfrm>
        </p:spPr>
        <p:txBody>
          <a:bodyPr rtlCol="0"/>
          <a:lstStyle/>
          <a:p>
            <a:pPr rtl="0"/>
            <a:r>
              <a:rPr lang="it-IT" dirty="0"/>
              <a:t>Strategia di turismo sostenibile implementata in </a:t>
            </a:r>
            <a:r>
              <a:rPr lang="it-IT" b="1" dirty="0"/>
              <a:t>almeno il 50% delle organizzazioni turistiche </a:t>
            </a:r>
            <a:r>
              <a:rPr lang="it-IT" dirty="0"/>
              <a:t>nelle regioni target.</a:t>
            </a:r>
          </a:p>
        </p:txBody>
      </p:sp>
      <p:sp>
        <p:nvSpPr>
          <p:cNvPr id="9" name="Segnaposto testo 8">
            <a:extLst>
              <a:ext uri="{FF2B5EF4-FFF2-40B4-BE49-F238E27FC236}">
                <a16:creationId xmlns:a16="http://schemas.microsoft.com/office/drawing/2014/main" id="{A6E9F776-E542-4D93-851A-A3A10F6D2A7D}"/>
              </a:ext>
            </a:extLst>
          </p:cNvPr>
          <p:cNvSpPr>
            <a:spLocks noGrp="1"/>
          </p:cNvSpPr>
          <p:nvPr>
            <p:ph type="body" sz="quarter" idx="17"/>
          </p:nvPr>
        </p:nvSpPr>
        <p:spPr>
          <a:xfrm>
            <a:off x="8767139" y="2789065"/>
            <a:ext cx="3248390" cy="432000"/>
          </a:xfrm>
        </p:spPr>
        <p:txBody>
          <a:bodyPr rtlCol="0"/>
          <a:lstStyle/>
          <a:p>
            <a:pPr rtl="0"/>
            <a:r>
              <a:rPr lang="it-IT" dirty="0"/>
              <a:t>Accrescimento delle competenze</a:t>
            </a:r>
          </a:p>
        </p:txBody>
      </p:sp>
      <p:sp>
        <p:nvSpPr>
          <p:cNvPr id="76" name="Segnaposto testo 3">
            <a:extLst>
              <a:ext uri="{FF2B5EF4-FFF2-40B4-BE49-F238E27FC236}">
                <a16:creationId xmlns:a16="http://schemas.microsoft.com/office/drawing/2014/main" id="{4BB1D872-AE86-6841-98FC-E66E618311AB}"/>
              </a:ext>
            </a:extLst>
          </p:cNvPr>
          <p:cNvSpPr>
            <a:spLocks noGrp="1"/>
          </p:cNvSpPr>
          <p:nvPr>
            <p:ph type="body" sz="quarter" idx="12"/>
          </p:nvPr>
        </p:nvSpPr>
        <p:spPr>
          <a:xfrm>
            <a:off x="8767138" y="3304042"/>
            <a:ext cx="3002399" cy="1194358"/>
          </a:xfrm>
        </p:spPr>
        <p:txBody>
          <a:bodyPr rtlCol="0"/>
          <a:lstStyle/>
          <a:p>
            <a:pPr rtl="0"/>
            <a:r>
              <a:rPr lang="it-IT" b="1" dirty="0"/>
              <a:t>Almeno l'80% dei partecipanti </a:t>
            </a:r>
            <a:r>
              <a:rPr lang="it-IT" dirty="0"/>
              <a:t>ai corsi di formazione riferirà un aumento delle competenze. </a:t>
            </a:r>
            <a:r>
              <a:rPr lang="it-IT" b="1" dirty="0"/>
              <a:t>Il 50% applicherà una pratica sostenibile </a:t>
            </a:r>
            <a:r>
              <a:rPr lang="it-IT" dirty="0"/>
              <a:t>entro sei mesi dalla fine del corso.</a:t>
            </a:r>
          </a:p>
        </p:txBody>
      </p:sp>
      <p:pic>
        <p:nvPicPr>
          <p:cNvPr id="75" name="Segnaposto immagine 74" descr="rete">
            <a:extLst>
              <a:ext uri="{FF2B5EF4-FFF2-40B4-BE49-F238E27FC236}">
                <a16:creationId xmlns:a16="http://schemas.microsoft.com/office/drawing/2014/main" id="{2259C1B6-6592-CA47-8223-67E45CA2A8CB}"/>
              </a:ext>
            </a:extLst>
          </p:cNvPr>
          <p:cNvPicPr>
            <a:picLocks noGrp="1"/>
          </p:cNvPicPr>
          <p:nvPr>
            <p:ph type="pic" sz="quarter" idx="30"/>
          </p:nvPr>
        </p:nvPicPr>
        <p:blipFill>
          <a:blip r:embed="rId4">
            <a:extLst>
              <a:ext uri="{96DAC541-7B7A-43D3-8B79-37D633B846F1}">
                <asvg:svgBlip xmlns:asvg="http://schemas.microsoft.com/office/drawing/2016/SVG/main" r:embed="rId5"/>
              </a:ext>
            </a:extLst>
          </a:blip>
          <a:srcRect/>
          <a:stretch>
            <a:fillRect/>
          </a:stretch>
        </p:blipFill>
        <p:spPr>
          <a:xfrm>
            <a:off x="7410297" y="4861633"/>
            <a:ext cx="694949" cy="691688"/>
          </a:xfrm>
        </p:spPr>
      </p:pic>
      <p:sp>
        <p:nvSpPr>
          <p:cNvPr id="10" name="Segnaposto testo 9">
            <a:extLst>
              <a:ext uri="{FF2B5EF4-FFF2-40B4-BE49-F238E27FC236}">
                <a16:creationId xmlns:a16="http://schemas.microsoft.com/office/drawing/2014/main" id="{CE222CAE-9234-4B0E-90FC-584C469313C6}"/>
              </a:ext>
            </a:extLst>
          </p:cNvPr>
          <p:cNvSpPr>
            <a:spLocks noGrp="1"/>
          </p:cNvSpPr>
          <p:nvPr>
            <p:ph type="body" sz="quarter" idx="18"/>
          </p:nvPr>
        </p:nvSpPr>
        <p:spPr/>
        <p:txBody>
          <a:bodyPr rtlCol="0"/>
          <a:lstStyle/>
          <a:p>
            <a:pPr rtl="0"/>
            <a:r>
              <a:rPr lang="it-IT" dirty="0"/>
              <a:t>Impatto sulla consapevolezza</a:t>
            </a:r>
          </a:p>
        </p:txBody>
      </p:sp>
      <p:sp>
        <p:nvSpPr>
          <p:cNvPr id="77" name="Segnaposto testo 4">
            <a:extLst>
              <a:ext uri="{FF2B5EF4-FFF2-40B4-BE49-F238E27FC236}">
                <a16:creationId xmlns:a16="http://schemas.microsoft.com/office/drawing/2014/main" id="{428D8FC0-4DC8-7F4A-AA1F-F12F19656FDD}"/>
              </a:ext>
            </a:extLst>
          </p:cNvPr>
          <p:cNvSpPr>
            <a:spLocks noGrp="1"/>
          </p:cNvSpPr>
          <p:nvPr>
            <p:ph type="body" sz="quarter" idx="13"/>
          </p:nvPr>
        </p:nvSpPr>
        <p:spPr>
          <a:xfrm>
            <a:off x="8768283" y="5020177"/>
            <a:ext cx="2810446" cy="1135013"/>
          </a:xfrm>
        </p:spPr>
        <p:txBody>
          <a:bodyPr rtlCol="0"/>
          <a:lstStyle/>
          <a:p>
            <a:pPr rtl="0"/>
            <a:r>
              <a:rPr lang="it-IT" b="1" dirty="0"/>
              <a:t>Almeno il 50% dei turisti e della comunità locale </a:t>
            </a:r>
            <a:r>
              <a:rPr lang="it-IT" dirty="0"/>
              <a:t>riferirà un cambiamento positivo in atteggiamenti e comportamenti verso il turismo sostenibile.</a:t>
            </a:r>
          </a:p>
        </p:txBody>
      </p:sp>
      <p:sp>
        <p:nvSpPr>
          <p:cNvPr id="3" name="Segnaposto numero diapositiva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it-IT" smtClean="0"/>
              <a:pPr rtl="0"/>
              <a:t>10</a:t>
            </a:fld>
            <a:endParaRPr lang="it-IT" dirty="0"/>
          </a:p>
        </p:txBody>
      </p:sp>
      <p:pic>
        <p:nvPicPr>
          <p:cNvPr id="4" name="Segnaposto immagine 70" descr="Corallo con riempimento a tinta unita">
            <a:extLst>
              <a:ext uri="{FF2B5EF4-FFF2-40B4-BE49-F238E27FC236}">
                <a16:creationId xmlns:a16="http://schemas.microsoft.com/office/drawing/2014/main" id="{5A3D3A4D-CC85-96F8-2147-E86600E18377}"/>
              </a:ext>
            </a:extLst>
          </p:cNvPr>
          <p:cNvPicPr>
            <a:picLocks/>
          </p:cNvPicPr>
          <p:nvPr/>
        </p:nvPicPr>
        <p:blipFill>
          <a:blip r:embed="rId6">
            <a:extLst>
              <a:ext uri="{96DAC541-7B7A-43D3-8B79-37D633B846F1}">
                <asvg:svgBlip xmlns:asvg="http://schemas.microsoft.com/office/drawing/2016/SVG/main" r:embed="rId7"/>
              </a:ext>
            </a:extLst>
          </a:blip>
          <a:srcRect/>
          <a:stretch/>
        </p:blipFill>
        <p:spPr>
          <a:xfrm>
            <a:off x="7410297" y="1680729"/>
            <a:ext cx="694949" cy="691688"/>
          </a:xfrm>
          <a:prstGeom prst="rect">
            <a:avLst/>
          </a:prstGeom>
        </p:spPr>
      </p:pic>
      <p:pic>
        <p:nvPicPr>
          <p:cNvPr id="12" name="Segnaposto immagine 72" descr="Intelligenza artificiale contorno">
            <a:extLst>
              <a:ext uri="{FF2B5EF4-FFF2-40B4-BE49-F238E27FC236}">
                <a16:creationId xmlns:a16="http://schemas.microsoft.com/office/drawing/2014/main" id="{EF76EA51-3B5B-A83D-E039-D77C500CCEB1}"/>
              </a:ext>
            </a:extLst>
          </p:cNvPr>
          <p:cNvPicPr>
            <a:picLocks noGrp="1"/>
          </p:cNvPicPr>
          <p:nvPr>
            <p:ph type="pic" sz="quarter" idx="31"/>
          </p:nvPr>
        </p:nvPicPr>
        <p:blipFill>
          <a:blip r:embed="rId8">
            <a:extLst>
              <a:ext uri="{96DAC541-7B7A-43D3-8B79-37D633B846F1}">
                <asvg:svgBlip xmlns:asvg="http://schemas.microsoft.com/office/drawing/2016/SVG/main" r:embed="rId9"/>
              </a:ext>
            </a:extLst>
          </a:blip>
          <a:srcRect t="235" b="235"/>
          <a:stretch/>
        </p:blipFill>
        <p:spPr>
          <a:xfrm>
            <a:off x="7410298" y="3271181"/>
            <a:ext cx="694949" cy="691688"/>
          </a:xfrm>
        </p:spPr>
      </p:pic>
    </p:spTree>
    <p:extLst>
      <p:ext uri="{BB962C8B-B14F-4D97-AF65-F5344CB8AC3E}">
        <p14:creationId xmlns:p14="http://schemas.microsoft.com/office/powerpoint/2010/main" val="330726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5" name="Segnaposto immagine 104" descr="Utenti contorno">
            <a:extLst>
              <a:ext uri="{FF2B5EF4-FFF2-40B4-BE49-F238E27FC236}">
                <a16:creationId xmlns:a16="http://schemas.microsoft.com/office/drawing/2014/main" id="{9CF9A97B-8C9E-410A-A1D7-238293088B5A}"/>
              </a:ext>
            </a:extLst>
          </p:cNvPr>
          <p:cNvPicPr>
            <a:picLocks noGrp="1" noChangeAspect="1"/>
          </p:cNvPicPr>
          <p:nvPr>
            <p:ph type="pic" sz="quarter" idx="27"/>
          </p:nvPr>
        </p:nvPicPr>
        <p:blipFill>
          <a:blip r:embed="rId2">
            <a:extLst>
              <a:ext uri="{96DAC541-7B7A-43D3-8B79-37D633B846F1}">
                <asvg:svgBlip xmlns:asvg="http://schemas.microsoft.com/office/drawing/2016/SVG/main" r:embed="rId3"/>
              </a:ext>
            </a:extLst>
          </a:blip>
          <a:srcRect l="532" r="532"/>
          <a:stretch/>
        </p:blipFill>
        <p:spPr/>
      </p:pic>
      <p:sp>
        <p:nvSpPr>
          <p:cNvPr id="2" name="Titolo 1">
            <a:extLst>
              <a:ext uri="{FF2B5EF4-FFF2-40B4-BE49-F238E27FC236}">
                <a16:creationId xmlns:a16="http://schemas.microsoft.com/office/drawing/2014/main" id="{352D215A-7D9D-4B71-81A1-3220FCFE316C}"/>
              </a:ext>
            </a:extLst>
          </p:cNvPr>
          <p:cNvSpPr>
            <a:spLocks noGrp="1"/>
          </p:cNvSpPr>
          <p:nvPr>
            <p:ph type="title"/>
          </p:nvPr>
        </p:nvSpPr>
        <p:spPr>
          <a:xfrm>
            <a:off x="7068457" y="431999"/>
            <a:ext cx="4703542" cy="530395"/>
          </a:xfrm>
        </p:spPr>
        <p:txBody>
          <a:bodyPr rtlCol="0"/>
          <a:lstStyle/>
          <a:p>
            <a:pPr rtl="0"/>
            <a:r>
              <a:rPr lang="it-IT" dirty="0"/>
              <a:t>Target di progetto</a:t>
            </a:r>
          </a:p>
        </p:txBody>
      </p:sp>
      <p:sp>
        <p:nvSpPr>
          <p:cNvPr id="8" name="Segnaposto testo 7">
            <a:extLst>
              <a:ext uri="{FF2B5EF4-FFF2-40B4-BE49-F238E27FC236}">
                <a16:creationId xmlns:a16="http://schemas.microsoft.com/office/drawing/2014/main" id="{E6971D8C-ECC5-4EDD-AC10-DDF4CA7E9DC3}"/>
              </a:ext>
            </a:extLst>
          </p:cNvPr>
          <p:cNvSpPr>
            <a:spLocks noGrp="1"/>
          </p:cNvSpPr>
          <p:nvPr>
            <p:ph type="body" sz="quarter" idx="16"/>
          </p:nvPr>
        </p:nvSpPr>
        <p:spPr>
          <a:xfrm>
            <a:off x="8768283" y="1248729"/>
            <a:ext cx="3002400" cy="432000"/>
          </a:xfrm>
        </p:spPr>
        <p:txBody>
          <a:bodyPr rtlCol="0"/>
          <a:lstStyle/>
          <a:p>
            <a:pPr rtl="0"/>
            <a:r>
              <a:rPr lang="it-IT" dirty="0"/>
              <a:t>Imprenditori del turismo rurale</a:t>
            </a:r>
          </a:p>
        </p:txBody>
      </p:sp>
      <p:sp>
        <p:nvSpPr>
          <p:cNvPr id="78" name="Segnaposto testo 12">
            <a:extLst>
              <a:ext uri="{FF2B5EF4-FFF2-40B4-BE49-F238E27FC236}">
                <a16:creationId xmlns:a16="http://schemas.microsoft.com/office/drawing/2014/main" id="{B9366D2C-DAC9-484E-BC91-EFDB13FDA0EE}"/>
              </a:ext>
            </a:extLst>
          </p:cNvPr>
          <p:cNvSpPr>
            <a:spLocks noGrp="1"/>
          </p:cNvSpPr>
          <p:nvPr>
            <p:ph type="body" sz="quarter" idx="21"/>
          </p:nvPr>
        </p:nvSpPr>
        <p:spPr>
          <a:xfrm>
            <a:off x="8767139" y="1754720"/>
            <a:ext cx="2810446" cy="938175"/>
          </a:xfrm>
        </p:spPr>
        <p:txBody>
          <a:bodyPr rtlCol="0"/>
          <a:lstStyle/>
          <a:p>
            <a:pPr rtl="0"/>
            <a:r>
              <a:rPr lang="it-IT" dirty="0"/>
              <a:t>Inclusi </a:t>
            </a:r>
            <a:r>
              <a:rPr lang="it-IT" b="1" dirty="0"/>
              <a:t>alberghi, B&amp;B, ostelli e guide turistiche</a:t>
            </a:r>
            <a:r>
              <a:rPr lang="it-IT" dirty="0"/>
              <a:t>, che beneficeranno della formazione su pratiche sostenibili.</a:t>
            </a:r>
          </a:p>
        </p:txBody>
      </p:sp>
      <p:cxnSp>
        <p:nvCxnSpPr>
          <p:cNvPr id="79" name="Connettore diritto 78" descr="Prima linea di divisione nella diapositiva">
            <a:extLst>
              <a:ext uri="{FF2B5EF4-FFF2-40B4-BE49-F238E27FC236}">
                <a16:creationId xmlns:a16="http://schemas.microsoft.com/office/drawing/2014/main" id="{9A78A0D0-CF23-497E-A110-B0666F32E559}"/>
              </a:ext>
              <a:ext uri="{C183D7F6-B498-43B3-948B-1728B52AA6E4}">
                <adec:decorative xmlns:adec="http://schemas.microsoft.com/office/drawing/2017/decorative" val="1"/>
              </a:ext>
            </a:extLst>
          </p:cNvPr>
          <p:cNvCxnSpPr>
            <a:cxnSpLocks/>
          </p:cNvCxnSpPr>
          <p:nvPr/>
        </p:nvCxnSpPr>
        <p:spPr>
          <a:xfrm flipH="1">
            <a:off x="8768283" y="2616579"/>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 name="Segnaposto testo 8">
            <a:extLst>
              <a:ext uri="{FF2B5EF4-FFF2-40B4-BE49-F238E27FC236}">
                <a16:creationId xmlns:a16="http://schemas.microsoft.com/office/drawing/2014/main" id="{A6E9F776-E542-4D93-851A-A3A10F6D2A7D}"/>
              </a:ext>
            </a:extLst>
          </p:cNvPr>
          <p:cNvSpPr>
            <a:spLocks noGrp="1"/>
          </p:cNvSpPr>
          <p:nvPr>
            <p:ph type="body" sz="quarter" idx="17"/>
          </p:nvPr>
        </p:nvSpPr>
        <p:spPr>
          <a:xfrm>
            <a:off x="8767139" y="2946877"/>
            <a:ext cx="3248390" cy="432000"/>
          </a:xfrm>
        </p:spPr>
        <p:txBody>
          <a:bodyPr rtlCol="0"/>
          <a:lstStyle/>
          <a:p>
            <a:pPr rtl="0"/>
            <a:r>
              <a:rPr lang="it-IT" dirty="0"/>
              <a:t>Agricoltori e produttori locali</a:t>
            </a:r>
          </a:p>
        </p:txBody>
      </p:sp>
      <p:sp>
        <p:nvSpPr>
          <p:cNvPr id="76" name="Segnaposto testo 3">
            <a:extLst>
              <a:ext uri="{FF2B5EF4-FFF2-40B4-BE49-F238E27FC236}">
                <a16:creationId xmlns:a16="http://schemas.microsoft.com/office/drawing/2014/main" id="{4BB1D872-AE86-6841-98FC-E66E618311AB}"/>
              </a:ext>
            </a:extLst>
          </p:cNvPr>
          <p:cNvSpPr>
            <a:spLocks noGrp="1"/>
          </p:cNvSpPr>
          <p:nvPr>
            <p:ph type="body" sz="quarter" idx="12"/>
          </p:nvPr>
        </p:nvSpPr>
        <p:spPr>
          <a:xfrm>
            <a:off x="8767139" y="3479124"/>
            <a:ext cx="2810446" cy="660736"/>
          </a:xfrm>
        </p:spPr>
        <p:txBody>
          <a:bodyPr rtlCol="0"/>
          <a:lstStyle/>
          <a:p>
            <a:pPr rtl="0"/>
            <a:r>
              <a:rPr lang="it-IT" dirty="0"/>
              <a:t>Coinvolti nel fornire </a:t>
            </a:r>
            <a:r>
              <a:rPr lang="it-IT" b="1" dirty="0"/>
              <a:t>competenze e prodotti locali </a:t>
            </a:r>
            <a:r>
              <a:rPr lang="it-IT" dirty="0"/>
              <a:t>che sostengono lo sviluppo sostenibile.</a:t>
            </a:r>
          </a:p>
        </p:txBody>
      </p:sp>
      <p:cxnSp>
        <p:nvCxnSpPr>
          <p:cNvPr id="80" name="Connettore diritto 79" descr="Seconda linea di divisione nella diapositiva">
            <a:extLst>
              <a:ext uri="{FF2B5EF4-FFF2-40B4-BE49-F238E27FC236}">
                <a16:creationId xmlns:a16="http://schemas.microsoft.com/office/drawing/2014/main" id="{71E28D1F-12FD-4E24-882A-D2517290382F}"/>
              </a:ext>
              <a:ext uri="{C183D7F6-B498-43B3-948B-1728B52AA6E4}">
                <adec:decorative xmlns:adec="http://schemas.microsoft.com/office/drawing/2017/decorative" val="1"/>
              </a:ext>
            </a:extLst>
          </p:cNvPr>
          <p:cNvCxnSpPr>
            <a:cxnSpLocks/>
          </p:cNvCxnSpPr>
          <p:nvPr/>
        </p:nvCxnSpPr>
        <p:spPr>
          <a:xfrm flipH="1">
            <a:off x="8768283" y="4109914"/>
            <a:ext cx="2378687"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5" name="Segnaposto immagine 74" descr="rete">
            <a:extLst>
              <a:ext uri="{FF2B5EF4-FFF2-40B4-BE49-F238E27FC236}">
                <a16:creationId xmlns:a16="http://schemas.microsoft.com/office/drawing/2014/main" id="{2259C1B6-6592-CA47-8223-67E45CA2A8CB}"/>
              </a:ext>
            </a:extLst>
          </p:cNvPr>
          <p:cNvPicPr>
            <a:picLocks noGrp="1"/>
          </p:cNvPicPr>
          <p:nvPr>
            <p:ph type="pic" sz="quarter" idx="30"/>
          </p:nvPr>
        </p:nvPicPr>
        <p:blipFill>
          <a:blip r:embed="rId4">
            <a:extLst>
              <a:ext uri="{96DAC541-7B7A-43D3-8B79-37D633B846F1}">
                <asvg:svgBlip xmlns:asvg="http://schemas.microsoft.com/office/drawing/2016/SVG/main" r:embed="rId5"/>
              </a:ext>
            </a:extLst>
          </a:blip>
          <a:srcRect/>
          <a:stretch>
            <a:fillRect/>
          </a:stretch>
        </p:blipFill>
        <p:spPr>
          <a:xfrm>
            <a:off x="7410297" y="4945877"/>
            <a:ext cx="694949" cy="691688"/>
          </a:xfrm>
        </p:spPr>
      </p:pic>
      <p:sp>
        <p:nvSpPr>
          <p:cNvPr id="10" name="Segnaposto testo 9">
            <a:extLst>
              <a:ext uri="{FF2B5EF4-FFF2-40B4-BE49-F238E27FC236}">
                <a16:creationId xmlns:a16="http://schemas.microsoft.com/office/drawing/2014/main" id="{CE222CAE-9234-4B0E-90FC-584C469313C6}"/>
              </a:ext>
            </a:extLst>
          </p:cNvPr>
          <p:cNvSpPr>
            <a:spLocks noGrp="1"/>
          </p:cNvSpPr>
          <p:nvPr>
            <p:ph type="body" sz="quarter" idx="18"/>
          </p:nvPr>
        </p:nvSpPr>
        <p:spPr>
          <a:xfrm>
            <a:off x="8768283" y="4329401"/>
            <a:ext cx="3002400" cy="691688"/>
          </a:xfrm>
        </p:spPr>
        <p:txBody>
          <a:bodyPr rtlCol="0"/>
          <a:lstStyle/>
          <a:p>
            <a:pPr rtl="0"/>
            <a:r>
              <a:rPr lang="it-IT" dirty="0"/>
              <a:t>Autorità locali e organizzazioni educative e ambientali</a:t>
            </a:r>
          </a:p>
        </p:txBody>
      </p:sp>
      <p:sp>
        <p:nvSpPr>
          <p:cNvPr id="77" name="Segnaposto testo 4">
            <a:extLst>
              <a:ext uri="{FF2B5EF4-FFF2-40B4-BE49-F238E27FC236}">
                <a16:creationId xmlns:a16="http://schemas.microsoft.com/office/drawing/2014/main" id="{428D8FC0-4DC8-7F4A-AA1F-F12F19656FDD}"/>
              </a:ext>
            </a:extLst>
          </p:cNvPr>
          <p:cNvSpPr>
            <a:spLocks noGrp="1"/>
          </p:cNvSpPr>
          <p:nvPr>
            <p:ph type="body" sz="quarter" idx="13"/>
          </p:nvPr>
        </p:nvSpPr>
        <p:spPr>
          <a:xfrm>
            <a:off x="8768283" y="5119941"/>
            <a:ext cx="2810446" cy="1035249"/>
          </a:xfrm>
        </p:spPr>
        <p:txBody>
          <a:bodyPr rtlCol="0"/>
          <a:lstStyle/>
          <a:p>
            <a:pPr rtl="0"/>
            <a:r>
              <a:rPr lang="it-IT" dirty="0"/>
              <a:t>Partecipano al progetto per </a:t>
            </a:r>
            <a:r>
              <a:rPr lang="it-IT" b="1" dirty="0"/>
              <a:t>promuovere politiche a supporto del turismo eco-sostenibile</a:t>
            </a:r>
            <a:r>
              <a:rPr lang="it-IT" dirty="0"/>
              <a:t>.</a:t>
            </a:r>
          </a:p>
        </p:txBody>
      </p:sp>
      <p:sp>
        <p:nvSpPr>
          <p:cNvPr id="3" name="Segnaposto numero diapositiva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it-IT" smtClean="0"/>
              <a:pPr rtl="0"/>
              <a:t>11</a:t>
            </a:fld>
            <a:endParaRPr lang="it-IT" dirty="0"/>
          </a:p>
        </p:txBody>
      </p:sp>
      <p:pic>
        <p:nvPicPr>
          <p:cNvPr id="4" name="Segnaposto immagine 70" descr="Corallo con riempimento a tinta unita">
            <a:extLst>
              <a:ext uri="{FF2B5EF4-FFF2-40B4-BE49-F238E27FC236}">
                <a16:creationId xmlns:a16="http://schemas.microsoft.com/office/drawing/2014/main" id="{5A3D3A4D-CC85-96F8-2147-E86600E18377}"/>
              </a:ext>
            </a:extLst>
          </p:cNvPr>
          <p:cNvPicPr>
            <a:picLocks/>
          </p:cNvPicPr>
          <p:nvPr/>
        </p:nvPicPr>
        <p:blipFill>
          <a:blip r:embed="rId6">
            <a:extLst>
              <a:ext uri="{96DAC541-7B7A-43D3-8B79-37D633B846F1}">
                <asvg:svgBlip xmlns:asvg="http://schemas.microsoft.com/office/drawing/2016/SVG/main" r:embed="rId7"/>
              </a:ext>
            </a:extLst>
          </a:blip>
          <a:srcRect/>
          <a:stretch/>
        </p:blipFill>
        <p:spPr>
          <a:xfrm>
            <a:off x="7410297" y="1754720"/>
            <a:ext cx="694949" cy="691688"/>
          </a:xfrm>
          <a:prstGeom prst="rect">
            <a:avLst/>
          </a:prstGeom>
        </p:spPr>
      </p:pic>
      <p:pic>
        <p:nvPicPr>
          <p:cNvPr id="12" name="Segnaposto immagine 72" descr="Intelligenza artificiale contorno">
            <a:extLst>
              <a:ext uri="{FF2B5EF4-FFF2-40B4-BE49-F238E27FC236}">
                <a16:creationId xmlns:a16="http://schemas.microsoft.com/office/drawing/2014/main" id="{EF76EA51-3B5B-A83D-E039-D77C500CCEB1}"/>
              </a:ext>
            </a:extLst>
          </p:cNvPr>
          <p:cNvPicPr>
            <a:picLocks noGrp="1"/>
          </p:cNvPicPr>
          <p:nvPr>
            <p:ph type="pic" sz="quarter" idx="31"/>
          </p:nvPr>
        </p:nvPicPr>
        <p:blipFill>
          <a:blip r:embed="rId8">
            <a:extLst>
              <a:ext uri="{96DAC541-7B7A-43D3-8B79-37D633B846F1}">
                <asvg:svgBlip xmlns:asvg="http://schemas.microsoft.com/office/drawing/2016/SVG/main" r:embed="rId9"/>
              </a:ext>
            </a:extLst>
          </a:blip>
          <a:srcRect t="235" b="235"/>
          <a:stretch/>
        </p:blipFill>
        <p:spPr>
          <a:xfrm>
            <a:off x="7410297" y="3418226"/>
            <a:ext cx="694949" cy="691688"/>
          </a:xfrm>
        </p:spPr>
      </p:pic>
    </p:spTree>
    <p:extLst>
      <p:ext uri="{BB962C8B-B14F-4D97-AF65-F5344CB8AC3E}">
        <p14:creationId xmlns:p14="http://schemas.microsoft.com/office/powerpoint/2010/main" val="2933303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Titolo 23">
            <a:extLst>
              <a:ext uri="{FF2B5EF4-FFF2-40B4-BE49-F238E27FC236}">
                <a16:creationId xmlns:a16="http://schemas.microsoft.com/office/drawing/2014/main" id="{53133509-20D5-4185-9C05-B1A80E60C95C}"/>
              </a:ext>
            </a:extLst>
          </p:cNvPr>
          <p:cNvSpPr>
            <a:spLocks noGrp="1"/>
          </p:cNvSpPr>
          <p:nvPr>
            <p:ph type="title"/>
          </p:nvPr>
        </p:nvSpPr>
        <p:spPr/>
        <p:txBody>
          <a:bodyPr rtlCol="0"/>
          <a:lstStyle/>
          <a:p>
            <a:pPr algn="ctr" rtl="0"/>
            <a:r>
              <a:rPr lang="it-IT" dirty="0"/>
              <a:t>I partner di progetto</a:t>
            </a:r>
          </a:p>
        </p:txBody>
      </p:sp>
      <p:sp>
        <p:nvSpPr>
          <p:cNvPr id="8" name="Segnaposto testo 7">
            <a:extLst>
              <a:ext uri="{FF2B5EF4-FFF2-40B4-BE49-F238E27FC236}">
                <a16:creationId xmlns:a16="http://schemas.microsoft.com/office/drawing/2014/main" id="{49FC8EAF-12D9-4977-A7FE-6F695F147E10}"/>
              </a:ext>
            </a:extLst>
          </p:cNvPr>
          <p:cNvSpPr>
            <a:spLocks noGrp="1"/>
          </p:cNvSpPr>
          <p:nvPr>
            <p:ph type="body" sz="quarter" idx="16"/>
          </p:nvPr>
        </p:nvSpPr>
        <p:spPr>
          <a:xfrm>
            <a:off x="599364" y="2935994"/>
            <a:ext cx="1800000" cy="504000"/>
          </a:xfrm>
        </p:spPr>
        <p:txBody>
          <a:bodyPr rtlCol="0"/>
          <a:lstStyle/>
          <a:p>
            <a:pPr rtl="0"/>
            <a:r>
              <a:rPr lang="it-IT" dirty="0" err="1"/>
              <a:t>Synthesis</a:t>
            </a:r>
            <a:r>
              <a:rPr lang="it-IT" dirty="0"/>
              <a:t> Srl (Italia)</a:t>
            </a:r>
          </a:p>
        </p:txBody>
      </p:sp>
      <p:sp>
        <p:nvSpPr>
          <p:cNvPr id="30" name="Segnaposto testo 29">
            <a:extLst>
              <a:ext uri="{FF2B5EF4-FFF2-40B4-BE49-F238E27FC236}">
                <a16:creationId xmlns:a16="http://schemas.microsoft.com/office/drawing/2014/main" id="{12D96159-C0B2-4669-9AF2-DD3F2FBD87C9}"/>
              </a:ext>
            </a:extLst>
          </p:cNvPr>
          <p:cNvSpPr>
            <a:spLocks noGrp="1"/>
          </p:cNvSpPr>
          <p:nvPr>
            <p:ph type="body" sz="quarter" idx="21"/>
          </p:nvPr>
        </p:nvSpPr>
        <p:spPr>
          <a:xfrm>
            <a:off x="464025" y="3729288"/>
            <a:ext cx="2135131" cy="2184649"/>
          </a:xfrm>
        </p:spPr>
        <p:txBody>
          <a:bodyPr rtlCol="0"/>
          <a:lstStyle/>
          <a:p>
            <a:pPr rtl="0"/>
            <a:r>
              <a:rPr lang="it-IT" dirty="0"/>
              <a:t>Specializzata nella formazione e consulenza aziendale, </a:t>
            </a:r>
            <a:r>
              <a:rPr lang="it-IT" dirty="0" err="1"/>
              <a:t>Synthesis</a:t>
            </a:r>
            <a:r>
              <a:rPr lang="it-IT" dirty="0"/>
              <a:t> </a:t>
            </a:r>
            <a:r>
              <a:rPr lang="it-IT" b="1" dirty="0"/>
              <a:t>coordina il progetto e gestisce tutte le attività.</a:t>
            </a:r>
          </a:p>
        </p:txBody>
      </p:sp>
      <p:sp>
        <p:nvSpPr>
          <p:cNvPr id="9" name="Segnaposto testo 8">
            <a:extLst>
              <a:ext uri="{FF2B5EF4-FFF2-40B4-BE49-F238E27FC236}">
                <a16:creationId xmlns:a16="http://schemas.microsoft.com/office/drawing/2014/main" id="{F088C844-F0EB-4BFF-8CA0-174E0694F2A7}"/>
              </a:ext>
            </a:extLst>
          </p:cNvPr>
          <p:cNvSpPr>
            <a:spLocks noGrp="1"/>
          </p:cNvSpPr>
          <p:nvPr>
            <p:ph type="body" sz="quarter" idx="17"/>
          </p:nvPr>
        </p:nvSpPr>
        <p:spPr>
          <a:xfrm>
            <a:off x="3420801" y="2935994"/>
            <a:ext cx="1800000" cy="504000"/>
          </a:xfrm>
        </p:spPr>
        <p:txBody>
          <a:bodyPr rtlCol="0"/>
          <a:lstStyle/>
          <a:p>
            <a:pPr rtl="0"/>
            <a:r>
              <a:rPr lang="it-IT" dirty="0"/>
              <a:t>INCDT (Romania)</a:t>
            </a:r>
          </a:p>
        </p:txBody>
      </p:sp>
      <p:sp>
        <p:nvSpPr>
          <p:cNvPr id="25" name="Segnaposto testo 24">
            <a:extLst>
              <a:ext uri="{FF2B5EF4-FFF2-40B4-BE49-F238E27FC236}">
                <a16:creationId xmlns:a16="http://schemas.microsoft.com/office/drawing/2014/main" id="{0E750D4C-962C-46B5-9F4D-AC491B64B345}"/>
              </a:ext>
            </a:extLst>
          </p:cNvPr>
          <p:cNvSpPr>
            <a:spLocks noGrp="1"/>
          </p:cNvSpPr>
          <p:nvPr>
            <p:ph type="body" sz="quarter" idx="12"/>
          </p:nvPr>
        </p:nvSpPr>
        <p:spPr>
          <a:xfrm>
            <a:off x="3243632" y="3729288"/>
            <a:ext cx="2244886" cy="2029516"/>
          </a:xfrm>
        </p:spPr>
        <p:txBody>
          <a:bodyPr rtlCol="0"/>
          <a:lstStyle/>
          <a:p>
            <a:pPr rtl="0"/>
            <a:r>
              <a:rPr lang="it-IT" dirty="0"/>
              <a:t>Istituto di Ricerca nel campo del turismo sostenibile. È </a:t>
            </a:r>
            <a:r>
              <a:rPr lang="it-IT" b="1" dirty="0"/>
              <a:t>responsabile dell’Attività 4</a:t>
            </a:r>
            <a:r>
              <a:rPr lang="it-IT" dirty="0"/>
              <a:t>. </a:t>
            </a:r>
          </a:p>
        </p:txBody>
      </p:sp>
      <p:sp>
        <p:nvSpPr>
          <p:cNvPr id="10" name="Segnaposto testo 9">
            <a:extLst>
              <a:ext uri="{FF2B5EF4-FFF2-40B4-BE49-F238E27FC236}">
                <a16:creationId xmlns:a16="http://schemas.microsoft.com/office/drawing/2014/main" id="{12C65BA6-0A07-418E-8089-116A6F7B5085}"/>
              </a:ext>
            </a:extLst>
          </p:cNvPr>
          <p:cNvSpPr>
            <a:spLocks noGrp="1"/>
          </p:cNvSpPr>
          <p:nvPr>
            <p:ph type="body" sz="quarter" idx="18"/>
          </p:nvPr>
        </p:nvSpPr>
        <p:spPr>
          <a:xfrm>
            <a:off x="6121942" y="2966652"/>
            <a:ext cx="2268647" cy="504000"/>
          </a:xfrm>
        </p:spPr>
        <p:txBody>
          <a:bodyPr rtlCol="0"/>
          <a:lstStyle/>
          <a:p>
            <a:pPr rtl="0"/>
            <a:r>
              <a:rPr lang="it-IT" dirty="0"/>
              <a:t>The Common </a:t>
            </a:r>
            <a:r>
              <a:rPr lang="it-IT" dirty="0" err="1"/>
              <a:t>Ones</a:t>
            </a:r>
            <a:r>
              <a:rPr lang="it-IT" dirty="0"/>
              <a:t> (Danimarca)</a:t>
            </a:r>
          </a:p>
        </p:txBody>
      </p:sp>
      <p:sp>
        <p:nvSpPr>
          <p:cNvPr id="26" name="Segnaposto testo 25">
            <a:extLst>
              <a:ext uri="{FF2B5EF4-FFF2-40B4-BE49-F238E27FC236}">
                <a16:creationId xmlns:a16="http://schemas.microsoft.com/office/drawing/2014/main" id="{D3ACBC25-CDFD-40A5-9FF1-6FCE6F18D1A9}"/>
              </a:ext>
            </a:extLst>
          </p:cNvPr>
          <p:cNvSpPr>
            <a:spLocks noGrp="1"/>
          </p:cNvSpPr>
          <p:nvPr>
            <p:ph type="body" sz="quarter" idx="13"/>
          </p:nvPr>
        </p:nvSpPr>
        <p:spPr>
          <a:xfrm>
            <a:off x="6285708" y="3733842"/>
            <a:ext cx="2104881" cy="1181667"/>
          </a:xfrm>
        </p:spPr>
        <p:txBody>
          <a:bodyPr rtlCol="0"/>
          <a:lstStyle/>
          <a:p>
            <a:pPr rtl="0"/>
            <a:r>
              <a:rPr lang="it-IT" dirty="0"/>
              <a:t>Organizzazione focalizzata su imprenditorialità sostenibile e soluzioni a impatto sociale. È </a:t>
            </a:r>
            <a:r>
              <a:rPr lang="it-IT" b="1" dirty="0"/>
              <a:t>responsabile dell’Attività 2.</a:t>
            </a:r>
          </a:p>
        </p:txBody>
      </p:sp>
      <p:sp>
        <p:nvSpPr>
          <p:cNvPr id="11" name="Segnaposto testo 10">
            <a:extLst>
              <a:ext uri="{FF2B5EF4-FFF2-40B4-BE49-F238E27FC236}">
                <a16:creationId xmlns:a16="http://schemas.microsoft.com/office/drawing/2014/main" id="{EE692331-F90F-4526-B350-A68E31A240C6}"/>
              </a:ext>
            </a:extLst>
          </p:cNvPr>
          <p:cNvSpPr>
            <a:spLocks noGrp="1"/>
          </p:cNvSpPr>
          <p:nvPr>
            <p:ph type="body" sz="quarter" idx="19"/>
          </p:nvPr>
        </p:nvSpPr>
        <p:spPr>
          <a:xfrm>
            <a:off x="9442465" y="2925000"/>
            <a:ext cx="1800000" cy="504000"/>
          </a:xfrm>
        </p:spPr>
        <p:txBody>
          <a:bodyPr rtlCol="0"/>
          <a:lstStyle/>
          <a:p>
            <a:pPr rtl="0"/>
            <a:r>
              <a:rPr lang="it-IT" dirty="0"/>
              <a:t>C.F. Elite Tutors Ltd (Cipro)</a:t>
            </a:r>
          </a:p>
        </p:txBody>
      </p:sp>
      <p:sp>
        <p:nvSpPr>
          <p:cNvPr id="27" name="Segnaposto testo 26">
            <a:extLst>
              <a:ext uri="{FF2B5EF4-FFF2-40B4-BE49-F238E27FC236}">
                <a16:creationId xmlns:a16="http://schemas.microsoft.com/office/drawing/2014/main" id="{10F237AA-E0DD-411E-9819-EFF84C2211ED}"/>
              </a:ext>
            </a:extLst>
          </p:cNvPr>
          <p:cNvSpPr>
            <a:spLocks noGrp="1"/>
          </p:cNvSpPr>
          <p:nvPr>
            <p:ph type="body" sz="quarter" idx="14"/>
          </p:nvPr>
        </p:nvSpPr>
        <p:spPr>
          <a:xfrm>
            <a:off x="9290024" y="3729288"/>
            <a:ext cx="2104881" cy="1580842"/>
          </a:xfrm>
        </p:spPr>
        <p:txBody>
          <a:bodyPr rtlCol="0"/>
          <a:lstStyle/>
          <a:p>
            <a:pPr rtl="0"/>
            <a:r>
              <a:rPr lang="it-IT" dirty="0"/>
              <a:t>Fornisce servizi educativi e di formazione per supportare la crescita economica delle comunità rurali. È </a:t>
            </a:r>
            <a:r>
              <a:rPr lang="it-IT" b="1" dirty="0"/>
              <a:t>responsabile dell’Attività 3.</a:t>
            </a:r>
          </a:p>
        </p:txBody>
      </p:sp>
      <p:sp>
        <p:nvSpPr>
          <p:cNvPr id="3" name="Segnaposto numero diapositiva 2">
            <a:extLst>
              <a:ext uri="{FF2B5EF4-FFF2-40B4-BE49-F238E27FC236}">
                <a16:creationId xmlns:a16="http://schemas.microsoft.com/office/drawing/2014/main" id="{7B76A69D-5C10-4FB6-A2D5-E9C0D9195E94}"/>
              </a:ext>
            </a:extLst>
          </p:cNvPr>
          <p:cNvSpPr>
            <a:spLocks noGrp="1"/>
          </p:cNvSpPr>
          <p:nvPr>
            <p:ph type="sldNum" sz="quarter" idx="11"/>
          </p:nvPr>
        </p:nvSpPr>
        <p:spPr/>
        <p:txBody>
          <a:bodyPr rtlCol="0"/>
          <a:lstStyle/>
          <a:p>
            <a:pPr rtl="0"/>
            <a:fld id="{19B51A1E-902D-48AF-9020-955120F399B6}" type="slidenum">
              <a:rPr lang="it-IT" smtClean="0"/>
              <a:pPr rtl="0"/>
              <a:t>12</a:t>
            </a:fld>
            <a:endParaRPr lang="it-IT" dirty="0"/>
          </a:p>
        </p:txBody>
      </p:sp>
      <p:pic>
        <p:nvPicPr>
          <p:cNvPr id="20" name="Immagine 19" descr="Immagine che contiene cerchio, nero, oscurità, Elementi grafici&#10;&#10;Descrizione generata automaticamente">
            <a:extLst>
              <a:ext uri="{FF2B5EF4-FFF2-40B4-BE49-F238E27FC236}">
                <a16:creationId xmlns:a16="http://schemas.microsoft.com/office/drawing/2014/main" id="{09618D97-A0A2-C068-D7B1-C3F85BF7E6F4}"/>
              </a:ext>
            </a:extLst>
          </p:cNvPr>
          <p:cNvPicPr>
            <a:picLocks noChangeAspect="1"/>
          </p:cNvPicPr>
          <p:nvPr/>
        </p:nvPicPr>
        <p:blipFill>
          <a:blip r:embed="rId2"/>
          <a:stretch>
            <a:fillRect/>
          </a:stretch>
        </p:blipFill>
        <p:spPr>
          <a:xfrm>
            <a:off x="6368380" y="1755703"/>
            <a:ext cx="1869155" cy="993915"/>
          </a:xfrm>
          <a:prstGeom prst="rect">
            <a:avLst/>
          </a:prstGeom>
        </p:spPr>
      </p:pic>
      <p:pic>
        <p:nvPicPr>
          <p:cNvPr id="31" name="Immagine 30" descr="Immagine che contiene testo, Carattere, logo, Elementi grafici&#10;&#10;Descrizione generata automaticamente">
            <a:extLst>
              <a:ext uri="{FF2B5EF4-FFF2-40B4-BE49-F238E27FC236}">
                <a16:creationId xmlns:a16="http://schemas.microsoft.com/office/drawing/2014/main" id="{28E4AADD-6F3E-0A6B-CCDA-B1DBEF88DCA9}"/>
              </a:ext>
            </a:extLst>
          </p:cNvPr>
          <p:cNvPicPr>
            <a:picLocks noChangeAspect="1"/>
          </p:cNvPicPr>
          <p:nvPr/>
        </p:nvPicPr>
        <p:blipFill>
          <a:blip r:embed="rId3"/>
          <a:stretch>
            <a:fillRect/>
          </a:stretch>
        </p:blipFill>
        <p:spPr>
          <a:xfrm>
            <a:off x="3420801" y="1806149"/>
            <a:ext cx="1714515" cy="904883"/>
          </a:xfrm>
          <a:prstGeom prst="rect">
            <a:avLst/>
          </a:prstGeom>
        </p:spPr>
      </p:pic>
      <p:pic>
        <p:nvPicPr>
          <p:cNvPr id="35" name="Immagine 34" descr="Immagine che contiene Carattere, Elementi grafici, logo, schermata&#10;&#10;Descrizione generata automaticamente">
            <a:extLst>
              <a:ext uri="{FF2B5EF4-FFF2-40B4-BE49-F238E27FC236}">
                <a16:creationId xmlns:a16="http://schemas.microsoft.com/office/drawing/2014/main" id="{55ED1DBF-23E8-C4BE-D75C-CBA4F2C1AF45}"/>
              </a:ext>
            </a:extLst>
          </p:cNvPr>
          <p:cNvPicPr>
            <a:picLocks noChangeAspect="1"/>
          </p:cNvPicPr>
          <p:nvPr/>
        </p:nvPicPr>
        <p:blipFill>
          <a:blip r:embed="rId4"/>
          <a:stretch>
            <a:fillRect/>
          </a:stretch>
        </p:blipFill>
        <p:spPr>
          <a:xfrm>
            <a:off x="9371931" y="1724432"/>
            <a:ext cx="1941069" cy="1025186"/>
          </a:xfrm>
          <a:prstGeom prst="rect">
            <a:avLst/>
          </a:prstGeom>
        </p:spPr>
      </p:pic>
      <p:pic>
        <p:nvPicPr>
          <p:cNvPr id="46" name="Immagine 45" descr="Immagine che contiene Elementi grafici, Danza, Carattere&#10;&#10;Descrizione generata automaticamente">
            <a:extLst>
              <a:ext uri="{FF2B5EF4-FFF2-40B4-BE49-F238E27FC236}">
                <a16:creationId xmlns:a16="http://schemas.microsoft.com/office/drawing/2014/main" id="{9D999B1F-47A2-31D6-C859-50EE52E3A0E8}"/>
              </a:ext>
            </a:extLst>
          </p:cNvPr>
          <p:cNvPicPr>
            <a:picLocks noChangeAspect="1"/>
          </p:cNvPicPr>
          <p:nvPr/>
        </p:nvPicPr>
        <p:blipFill>
          <a:blip r:embed="rId5"/>
          <a:stretch>
            <a:fillRect/>
          </a:stretch>
        </p:blipFill>
        <p:spPr>
          <a:xfrm>
            <a:off x="986023" y="1755704"/>
            <a:ext cx="1026682" cy="993915"/>
          </a:xfrm>
          <a:prstGeom prst="rect">
            <a:avLst/>
          </a:prstGeom>
        </p:spPr>
      </p:pic>
    </p:spTree>
    <p:extLst>
      <p:ext uri="{BB962C8B-B14F-4D97-AF65-F5344CB8AC3E}">
        <p14:creationId xmlns:p14="http://schemas.microsoft.com/office/powerpoint/2010/main" val="563107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4E6C1-B1C5-40C3-9B90-EF2666FB1C28}"/>
              </a:ext>
            </a:extLst>
          </p:cNvPr>
          <p:cNvSpPr>
            <a:spLocks noGrp="1"/>
          </p:cNvSpPr>
          <p:nvPr>
            <p:ph type="title"/>
          </p:nvPr>
        </p:nvSpPr>
        <p:spPr/>
        <p:txBody>
          <a:bodyPr rtlCol="0"/>
          <a:lstStyle/>
          <a:p>
            <a:pPr algn="ctr" rtl="0"/>
            <a:r>
              <a:rPr lang="it-IT" dirty="0"/>
              <a:t>Attività 1: Project Management e Kick-off meeting a Cipro</a:t>
            </a:r>
          </a:p>
        </p:txBody>
      </p:sp>
      <p:sp>
        <p:nvSpPr>
          <p:cNvPr id="8" name="Segnaposto testo 7">
            <a:extLst>
              <a:ext uri="{FF2B5EF4-FFF2-40B4-BE49-F238E27FC236}">
                <a16:creationId xmlns:a16="http://schemas.microsoft.com/office/drawing/2014/main" id="{E869ACF9-B7F9-4774-B207-2EF789711513}"/>
              </a:ext>
            </a:extLst>
          </p:cNvPr>
          <p:cNvSpPr>
            <a:spLocks noGrp="1"/>
          </p:cNvSpPr>
          <p:nvPr>
            <p:ph type="body" sz="quarter" idx="27"/>
          </p:nvPr>
        </p:nvSpPr>
        <p:spPr>
          <a:xfrm>
            <a:off x="744235" y="1647240"/>
            <a:ext cx="10371783" cy="648000"/>
          </a:xfrm>
        </p:spPr>
        <p:txBody>
          <a:bodyPr rtlCol="0"/>
          <a:lstStyle/>
          <a:p>
            <a:pPr rtl="0"/>
            <a:r>
              <a:rPr lang="it-IT" dirty="0"/>
              <a:t>Attività 1</a:t>
            </a:r>
            <a:br>
              <a:rPr lang="it-IT" dirty="0"/>
            </a:br>
            <a:r>
              <a:rPr lang="it-IT" sz="1400" dirty="0">
                <a:latin typeface="+mn-lt"/>
              </a:rPr>
              <a:t>08/10/2023 – 08/12/2024</a:t>
            </a:r>
            <a:endParaRPr lang="it-IT" dirty="0">
              <a:latin typeface="+mn-lt"/>
            </a:endParaRPr>
          </a:p>
        </p:txBody>
      </p:sp>
      <p:sp>
        <p:nvSpPr>
          <p:cNvPr id="3" name="Segnaposto contenuto 2">
            <a:extLst>
              <a:ext uri="{FF2B5EF4-FFF2-40B4-BE49-F238E27FC236}">
                <a16:creationId xmlns:a16="http://schemas.microsoft.com/office/drawing/2014/main" id="{F350F641-F6F8-461C-9C2D-07E416875818}"/>
              </a:ext>
            </a:extLst>
          </p:cNvPr>
          <p:cNvSpPr>
            <a:spLocks noGrp="1"/>
          </p:cNvSpPr>
          <p:nvPr>
            <p:ph idx="1"/>
          </p:nvPr>
        </p:nvSpPr>
        <p:spPr>
          <a:xfrm>
            <a:off x="744396" y="2463936"/>
            <a:ext cx="10371622" cy="3314545"/>
          </a:xfrm>
        </p:spPr>
        <p:txBody>
          <a:bodyPr rtlCol="0"/>
          <a:lstStyle/>
          <a:p>
            <a:pPr marL="0" indent="0" rtl="0">
              <a:buNone/>
            </a:pPr>
            <a:r>
              <a:rPr lang="it-IT" b="1" dirty="0"/>
              <a:t>Coordinatore di progetto</a:t>
            </a:r>
            <a:r>
              <a:rPr lang="it-IT" dirty="0"/>
              <a:t>: </a:t>
            </a:r>
            <a:r>
              <a:rPr lang="it-IT" dirty="0" err="1"/>
              <a:t>Synthesis</a:t>
            </a:r>
            <a:r>
              <a:rPr lang="it-IT" dirty="0"/>
              <a:t> SRL (Italia)</a:t>
            </a:r>
          </a:p>
          <a:p>
            <a:pPr marL="0" indent="0" rtl="0">
              <a:buNone/>
            </a:pPr>
            <a:r>
              <a:rPr lang="it-IT" b="1" dirty="0"/>
              <a:t>Durata</a:t>
            </a:r>
            <a:r>
              <a:rPr lang="it-IT" dirty="0"/>
              <a:t>: 08/10/2024 – 08/12/2024</a:t>
            </a:r>
          </a:p>
          <a:p>
            <a:pPr marL="0" indent="0" rtl="0">
              <a:buNone/>
            </a:pPr>
            <a:r>
              <a:rPr lang="it-IT" b="1" dirty="0"/>
              <a:t>Obiettivo</a:t>
            </a:r>
            <a:r>
              <a:rPr lang="it-IT" dirty="0"/>
              <a:t>: Garantire una gestione efficace e coerente del progetto attraverso strumenti di comunicazione e monitoraggio condivisi.</a:t>
            </a:r>
          </a:p>
          <a:p>
            <a:pPr marL="0" indent="0" rtl="0">
              <a:buNone/>
            </a:pPr>
            <a:r>
              <a:rPr lang="it-IT" b="1" dirty="0"/>
              <a:t>Attività principali</a:t>
            </a:r>
            <a:r>
              <a:rPr lang="it-IT" dirty="0"/>
              <a:t>:</a:t>
            </a:r>
          </a:p>
          <a:p>
            <a:r>
              <a:rPr lang="it-IT" dirty="0"/>
              <a:t>Creazione di un Piano di gestione e qualità per la supervisione delle attività.</a:t>
            </a:r>
          </a:p>
          <a:p>
            <a:r>
              <a:rPr lang="it-IT" dirty="0"/>
              <a:t>Riunioni regolari per aggiornamenti tra i partner.</a:t>
            </a:r>
          </a:p>
          <a:p>
            <a:r>
              <a:rPr lang="it-IT" dirty="0"/>
              <a:t>Monitoraggio continuo del budget per garantire trasparenza ed efficienza.</a:t>
            </a:r>
          </a:p>
          <a:p>
            <a:r>
              <a:rPr lang="it-IT" b="1" dirty="0"/>
              <a:t>Kick-off meeting </a:t>
            </a:r>
            <a:r>
              <a:rPr lang="it-IT" dirty="0"/>
              <a:t>a Cipro in data 5-7 dicembre.</a:t>
            </a:r>
          </a:p>
        </p:txBody>
      </p:sp>
      <p:sp>
        <p:nvSpPr>
          <p:cNvPr id="4" name="Segnaposto numero diapositiva 3">
            <a:extLst>
              <a:ext uri="{FF2B5EF4-FFF2-40B4-BE49-F238E27FC236}">
                <a16:creationId xmlns:a16="http://schemas.microsoft.com/office/drawing/2014/main" id="{81B23B52-8351-4A05-ABAB-5A128EE6896F}"/>
              </a:ext>
            </a:extLst>
          </p:cNvPr>
          <p:cNvSpPr>
            <a:spLocks noGrp="1"/>
          </p:cNvSpPr>
          <p:nvPr>
            <p:ph type="sldNum" sz="quarter" idx="11"/>
          </p:nvPr>
        </p:nvSpPr>
        <p:spPr/>
        <p:txBody>
          <a:bodyPr rtlCol="0"/>
          <a:lstStyle/>
          <a:p>
            <a:pPr rtl="0"/>
            <a:fld id="{19B51A1E-902D-48AF-9020-955120F399B6}" type="slidenum">
              <a:rPr lang="it-IT" smtClean="0"/>
              <a:pPr rtl="0"/>
              <a:t>13</a:t>
            </a:fld>
            <a:endParaRPr lang="it-IT" dirty="0"/>
          </a:p>
        </p:txBody>
      </p:sp>
    </p:spTree>
    <p:extLst>
      <p:ext uri="{BB962C8B-B14F-4D97-AF65-F5344CB8AC3E}">
        <p14:creationId xmlns:p14="http://schemas.microsoft.com/office/powerpoint/2010/main" val="3635933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14</a:t>
            </a:fld>
            <a:endParaRPr lang="it-IT" dirty="0"/>
          </a:p>
        </p:txBody>
      </p:sp>
      <p:pic>
        <p:nvPicPr>
          <p:cNvPr id="3" name="Immagine 2" descr="Immagine che contiene vestiti, testo, persona, cielo&#10;&#10;Descrizione generata automaticamente">
            <a:extLst>
              <a:ext uri="{FF2B5EF4-FFF2-40B4-BE49-F238E27FC236}">
                <a16:creationId xmlns:a16="http://schemas.microsoft.com/office/drawing/2014/main" id="{2DA03832-59E0-8B29-1764-F6CA4AFAAFDB}"/>
              </a:ext>
            </a:extLst>
          </p:cNvPr>
          <p:cNvPicPr>
            <a:picLocks noChangeAspect="1"/>
          </p:cNvPicPr>
          <p:nvPr/>
        </p:nvPicPr>
        <p:blipFill>
          <a:blip r:embed="rId3"/>
          <a:stretch>
            <a:fillRect/>
          </a:stretch>
        </p:blipFill>
        <p:spPr>
          <a:xfrm>
            <a:off x="513405" y="0"/>
            <a:ext cx="5486400" cy="6858000"/>
          </a:xfrm>
          <a:prstGeom prst="rect">
            <a:avLst/>
          </a:prstGeom>
        </p:spPr>
      </p:pic>
      <p:pic>
        <p:nvPicPr>
          <p:cNvPr id="7" name="Immagine 6" descr="Immagine che contiene persona, vestiti, Viso umano, uomo&#10;&#10;Descrizione generata automaticamente">
            <a:extLst>
              <a:ext uri="{FF2B5EF4-FFF2-40B4-BE49-F238E27FC236}">
                <a16:creationId xmlns:a16="http://schemas.microsoft.com/office/drawing/2014/main" id="{607AC5C6-D693-2DC8-56DD-D20CD6CB6F85}"/>
              </a:ext>
            </a:extLst>
          </p:cNvPr>
          <p:cNvPicPr>
            <a:picLocks noChangeAspect="1"/>
          </p:cNvPicPr>
          <p:nvPr/>
        </p:nvPicPr>
        <p:blipFill>
          <a:blip r:embed="rId4"/>
          <a:stretch>
            <a:fillRect/>
          </a:stretch>
        </p:blipFill>
        <p:spPr>
          <a:xfrm>
            <a:off x="6087261" y="0"/>
            <a:ext cx="5151863" cy="6858000"/>
          </a:xfrm>
          <a:prstGeom prst="rect">
            <a:avLst/>
          </a:prstGeom>
        </p:spPr>
      </p:pic>
    </p:spTree>
    <p:extLst>
      <p:ext uri="{BB962C8B-B14F-4D97-AF65-F5344CB8AC3E}">
        <p14:creationId xmlns:p14="http://schemas.microsoft.com/office/powerpoint/2010/main" val="315481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4E6C1-B1C5-40C3-9B90-EF2666FB1C28}"/>
              </a:ext>
            </a:extLst>
          </p:cNvPr>
          <p:cNvSpPr>
            <a:spLocks noGrp="1"/>
          </p:cNvSpPr>
          <p:nvPr>
            <p:ph type="title"/>
          </p:nvPr>
        </p:nvSpPr>
        <p:spPr/>
        <p:txBody>
          <a:bodyPr rtlCol="0"/>
          <a:lstStyle/>
          <a:p>
            <a:pPr algn="ctr" rtl="0"/>
            <a:r>
              <a:rPr lang="it-IT" dirty="0"/>
              <a:t>Attività 2: Ricerca e Sviluppo dell’</a:t>
            </a:r>
            <a:r>
              <a:rPr lang="it-IT" dirty="0" err="1"/>
              <a:t>Handbook</a:t>
            </a:r>
            <a:endParaRPr lang="it-IT" dirty="0"/>
          </a:p>
        </p:txBody>
      </p:sp>
      <p:sp>
        <p:nvSpPr>
          <p:cNvPr id="8" name="Segnaposto testo 7">
            <a:extLst>
              <a:ext uri="{FF2B5EF4-FFF2-40B4-BE49-F238E27FC236}">
                <a16:creationId xmlns:a16="http://schemas.microsoft.com/office/drawing/2014/main" id="{E869ACF9-B7F9-4774-B207-2EF789711513}"/>
              </a:ext>
            </a:extLst>
          </p:cNvPr>
          <p:cNvSpPr>
            <a:spLocks noGrp="1"/>
          </p:cNvSpPr>
          <p:nvPr>
            <p:ph type="body" sz="quarter" idx="27"/>
          </p:nvPr>
        </p:nvSpPr>
        <p:spPr>
          <a:xfrm>
            <a:off x="744235" y="1647240"/>
            <a:ext cx="10371783" cy="648000"/>
          </a:xfrm>
        </p:spPr>
        <p:txBody>
          <a:bodyPr rtlCol="0"/>
          <a:lstStyle/>
          <a:p>
            <a:pPr rtl="0"/>
            <a:r>
              <a:rPr lang="it-IT" dirty="0"/>
              <a:t>Attività 2</a:t>
            </a:r>
            <a:br>
              <a:rPr lang="it-IT" dirty="0"/>
            </a:br>
            <a:r>
              <a:rPr lang="it-IT" sz="1400" dirty="0">
                <a:latin typeface="+mn-lt"/>
              </a:rPr>
              <a:t>01/01/2024 – 31/03/2024</a:t>
            </a:r>
            <a:endParaRPr lang="it-IT" dirty="0">
              <a:latin typeface="+mn-lt"/>
            </a:endParaRPr>
          </a:p>
        </p:txBody>
      </p:sp>
      <p:sp>
        <p:nvSpPr>
          <p:cNvPr id="3" name="Segnaposto contenuto 2">
            <a:extLst>
              <a:ext uri="{FF2B5EF4-FFF2-40B4-BE49-F238E27FC236}">
                <a16:creationId xmlns:a16="http://schemas.microsoft.com/office/drawing/2014/main" id="{F350F641-F6F8-461C-9C2D-07E416875818}"/>
              </a:ext>
            </a:extLst>
          </p:cNvPr>
          <p:cNvSpPr>
            <a:spLocks noGrp="1"/>
          </p:cNvSpPr>
          <p:nvPr>
            <p:ph idx="1"/>
          </p:nvPr>
        </p:nvSpPr>
        <p:spPr>
          <a:xfrm>
            <a:off x="744396" y="2463936"/>
            <a:ext cx="10371622" cy="3691254"/>
          </a:xfrm>
        </p:spPr>
        <p:txBody>
          <a:bodyPr rtlCol="0"/>
          <a:lstStyle/>
          <a:p>
            <a:pPr marL="0" indent="0" rtl="0">
              <a:buNone/>
            </a:pPr>
            <a:r>
              <a:rPr lang="it-IT" b="1" dirty="0" err="1"/>
              <a:t>Leading</a:t>
            </a:r>
            <a:r>
              <a:rPr lang="it-IT" b="1" dirty="0"/>
              <a:t> partner: </a:t>
            </a:r>
            <a:r>
              <a:rPr lang="it-IT" dirty="0"/>
              <a:t>The Common </a:t>
            </a:r>
            <a:r>
              <a:rPr lang="it-IT" dirty="0" err="1"/>
              <a:t>Ones</a:t>
            </a:r>
            <a:r>
              <a:rPr lang="it-IT" dirty="0"/>
              <a:t> (Danimarca)</a:t>
            </a:r>
          </a:p>
          <a:p>
            <a:pPr marL="0" indent="0" rtl="0">
              <a:buNone/>
            </a:pPr>
            <a:r>
              <a:rPr lang="it-IT" b="1" dirty="0"/>
              <a:t>Durata: </a:t>
            </a:r>
            <a:r>
              <a:rPr lang="it-IT" dirty="0"/>
              <a:t>01/01/2024 – 31/03/2024</a:t>
            </a:r>
          </a:p>
          <a:p>
            <a:pPr marL="0" indent="0" rtl="0">
              <a:buNone/>
            </a:pPr>
            <a:r>
              <a:rPr lang="it-IT" b="1" dirty="0"/>
              <a:t>Obiettivo: </a:t>
            </a:r>
            <a:r>
              <a:rPr lang="it-IT" dirty="0"/>
              <a:t>Creare un manuale pratico (</a:t>
            </a:r>
            <a:r>
              <a:rPr lang="it-IT" dirty="0" err="1"/>
              <a:t>Handbook</a:t>
            </a:r>
            <a:r>
              <a:rPr lang="it-IT" dirty="0"/>
              <a:t>) che raccolga le migliori pratiche di turismo sostenibile.</a:t>
            </a:r>
          </a:p>
          <a:p>
            <a:pPr marL="0" indent="0" rtl="0">
              <a:buNone/>
            </a:pPr>
            <a:r>
              <a:rPr lang="it-IT" b="1" dirty="0"/>
              <a:t>Attività principali:</a:t>
            </a:r>
          </a:p>
          <a:p>
            <a:r>
              <a:rPr lang="it-IT" dirty="0"/>
              <a:t>Ricerca sulle </a:t>
            </a:r>
            <a:r>
              <a:rPr lang="it-IT" b="1" dirty="0"/>
              <a:t>migliori 3 pratiche sostenibili </a:t>
            </a:r>
            <a:r>
              <a:rPr lang="it-IT" dirty="0"/>
              <a:t>in 4 Paesi.</a:t>
            </a:r>
          </a:p>
          <a:p>
            <a:r>
              <a:rPr lang="it-IT" dirty="0"/>
              <a:t>Realizzazione di </a:t>
            </a:r>
            <a:r>
              <a:rPr lang="it-IT" b="1" dirty="0"/>
              <a:t>più di 80 interviste semi-strutturate in totale</a:t>
            </a:r>
            <a:r>
              <a:rPr lang="it-IT" dirty="0"/>
              <a:t>.</a:t>
            </a:r>
          </a:p>
          <a:p>
            <a:r>
              <a:rPr lang="it-IT" dirty="0"/>
              <a:t>Creazione di un </a:t>
            </a:r>
            <a:r>
              <a:rPr lang="it-IT" b="1" dirty="0"/>
              <a:t>Desk </a:t>
            </a:r>
            <a:r>
              <a:rPr lang="it-IT" b="1" dirty="0" err="1"/>
              <a:t>Research</a:t>
            </a:r>
            <a:r>
              <a:rPr lang="it-IT" dirty="0"/>
              <a:t>.</a:t>
            </a:r>
          </a:p>
          <a:p>
            <a:r>
              <a:rPr lang="it-IT" dirty="0"/>
              <a:t>Creazione del </a:t>
            </a:r>
            <a:r>
              <a:rPr lang="it-IT" b="1" dirty="0"/>
              <a:t>manuale pratico (</a:t>
            </a:r>
            <a:r>
              <a:rPr lang="it-IT" b="1" dirty="0" err="1"/>
              <a:t>Handbook</a:t>
            </a:r>
            <a:r>
              <a:rPr lang="it-IT" b="1" dirty="0"/>
              <a:t>) </a:t>
            </a:r>
            <a:r>
              <a:rPr lang="it-IT" dirty="0"/>
              <a:t>che fornirà linee guida per operatori turistici rurali.</a:t>
            </a:r>
          </a:p>
        </p:txBody>
      </p:sp>
      <p:sp>
        <p:nvSpPr>
          <p:cNvPr id="4" name="Segnaposto numero diapositiva 3">
            <a:extLst>
              <a:ext uri="{FF2B5EF4-FFF2-40B4-BE49-F238E27FC236}">
                <a16:creationId xmlns:a16="http://schemas.microsoft.com/office/drawing/2014/main" id="{81B23B52-8351-4A05-ABAB-5A128EE6896F}"/>
              </a:ext>
            </a:extLst>
          </p:cNvPr>
          <p:cNvSpPr>
            <a:spLocks noGrp="1"/>
          </p:cNvSpPr>
          <p:nvPr>
            <p:ph type="sldNum" sz="quarter" idx="11"/>
          </p:nvPr>
        </p:nvSpPr>
        <p:spPr/>
        <p:txBody>
          <a:bodyPr rtlCol="0"/>
          <a:lstStyle/>
          <a:p>
            <a:pPr rtl="0"/>
            <a:fld id="{19B51A1E-902D-48AF-9020-955120F399B6}" type="slidenum">
              <a:rPr lang="it-IT" smtClean="0"/>
              <a:pPr rtl="0"/>
              <a:t>15</a:t>
            </a:fld>
            <a:endParaRPr lang="it-IT" dirty="0"/>
          </a:p>
        </p:txBody>
      </p:sp>
    </p:spTree>
    <p:extLst>
      <p:ext uri="{BB962C8B-B14F-4D97-AF65-F5344CB8AC3E}">
        <p14:creationId xmlns:p14="http://schemas.microsoft.com/office/powerpoint/2010/main" val="167373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16</a:t>
            </a:fld>
            <a:endParaRPr lang="it-IT" dirty="0"/>
          </a:p>
        </p:txBody>
      </p:sp>
      <p:pic>
        <p:nvPicPr>
          <p:cNvPr id="5" name="Immagine 4" descr="Immagine che contiene vestiti, persona, calzature, arredo&#10;&#10;Descrizione generata automaticamente">
            <a:extLst>
              <a:ext uri="{FF2B5EF4-FFF2-40B4-BE49-F238E27FC236}">
                <a16:creationId xmlns:a16="http://schemas.microsoft.com/office/drawing/2014/main" id="{59D2D2C5-746E-7E36-945A-9B0224504017}"/>
              </a:ext>
            </a:extLst>
          </p:cNvPr>
          <p:cNvPicPr>
            <a:picLocks noChangeAspect="1"/>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3259198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4E6C1-B1C5-40C3-9B90-EF2666FB1C28}"/>
              </a:ext>
            </a:extLst>
          </p:cNvPr>
          <p:cNvSpPr>
            <a:spLocks noGrp="1"/>
          </p:cNvSpPr>
          <p:nvPr>
            <p:ph type="title"/>
          </p:nvPr>
        </p:nvSpPr>
        <p:spPr/>
        <p:txBody>
          <a:bodyPr rtlCol="0"/>
          <a:lstStyle/>
          <a:p>
            <a:pPr algn="ctr" rtl="0"/>
            <a:r>
              <a:rPr lang="it-IT" dirty="0"/>
              <a:t>Attività 3: Pilot Training nelle aree rurali</a:t>
            </a:r>
          </a:p>
        </p:txBody>
      </p:sp>
      <p:sp>
        <p:nvSpPr>
          <p:cNvPr id="8" name="Segnaposto testo 7">
            <a:extLst>
              <a:ext uri="{FF2B5EF4-FFF2-40B4-BE49-F238E27FC236}">
                <a16:creationId xmlns:a16="http://schemas.microsoft.com/office/drawing/2014/main" id="{E869ACF9-B7F9-4774-B207-2EF789711513}"/>
              </a:ext>
            </a:extLst>
          </p:cNvPr>
          <p:cNvSpPr>
            <a:spLocks noGrp="1"/>
          </p:cNvSpPr>
          <p:nvPr>
            <p:ph type="body" sz="quarter" idx="27"/>
          </p:nvPr>
        </p:nvSpPr>
        <p:spPr>
          <a:xfrm>
            <a:off x="744235" y="1647240"/>
            <a:ext cx="10371783" cy="648000"/>
          </a:xfrm>
        </p:spPr>
        <p:txBody>
          <a:bodyPr rtlCol="0"/>
          <a:lstStyle/>
          <a:p>
            <a:pPr rtl="0"/>
            <a:r>
              <a:rPr lang="it-IT" dirty="0"/>
              <a:t>Attività 3</a:t>
            </a:r>
            <a:br>
              <a:rPr lang="it-IT" dirty="0"/>
            </a:br>
            <a:r>
              <a:rPr lang="it-IT" sz="1400" dirty="0">
                <a:latin typeface="+mn-lt"/>
              </a:rPr>
              <a:t>01/04/2024 - 30/06/2024</a:t>
            </a:r>
            <a:endParaRPr lang="it-IT" dirty="0">
              <a:latin typeface="+mn-lt"/>
            </a:endParaRPr>
          </a:p>
        </p:txBody>
      </p:sp>
      <p:sp>
        <p:nvSpPr>
          <p:cNvPr id="3" name="Segnaposto contenuto 2">
            <a:extLst>
              <a:ext uri="{FF2B5EF4-FFF2-40B4-BE49-F238E27FC236}">
                <a16:creationId xmlns:a16="http://schemas.microsoft.com/office/drawing/2014/main" id="{F350F641-F6F8-461C-9C2D-07E416875818}"/>
              </a:ext>
            </a:extLst>
          </p:cNvPr>
          <p:cNvSpPr>
            <a:spLocks noGrp="1"/>
          </p:cNvSpPr>
          <p:nvPr>
            <p:ph idx="1"/>
          </p:nvPr>
        </p:nvSpPr>
        <p:spPr>
          <a:xfrm>
            <a:off x="744396" y="2463936"/>
            <a:ext cx="10371622" cy="3314545"/>
          </a:xfrm>
        </p:spPr>
        <p:txBody>
          <a:bodyPr rtlCol="0"/>
          <a:lstStyle/>
          <a:p>
            <a:pPr marL="0" indent="0" rtl="0">
              <a:buNone/>
            </a:pPr>
            <a:r>
              <a:rPr lang="it-IT" b="1" dirty="0" err="1"/>
              <a:t>Leading</a:t>
            </a:r>
            <a:r>
              <a:rPr lang="it-IT" b="1" dirty="0"/>
              <a:t> partner</a:t>
            </a:r>
            <a:r>
              <a:rPr lang="it-IT" dirty="0"/>
              <a:t>: C.F. Elite Tutors Ltd (Cipro)</a:t>
            </a:r>
          </a:p>
          <a:p>
            <a:pPr marL="0" indent="0" rtl="0">
              <a:buNone/>
            </a:pPr>
            <a:r>
              <a:rPr lang="it-IT" b="1" dirty="0"/>
              <a:t>Durata</a:t>
            </a:r>
            <a:r>
              <a:rPr lang="it-IT" dirty="0"/>
              <a:t>: 01/04/2024 - 30/06/2024</a:t>
            </a:r>
          </a:p>
          <a:p>
            <a:pPr marL="0" indent="0" rtl="0">
              <a:buNone/>
            </a:pPr>
            <a:r>
              <a:rPr lang="it-IT" b="1" dirty="0"/>
              <a:t>Obiettivo</a:t>
            </a:r>
            <a:r>
              <a:rPr lang="it-IT" dirty="0"/>
              <a:t>: Testare e diffondere le pratiche di turismo sostenibile descritte nell’</a:t>
            </a:r>
            <a:r>
              <a:rPr lang="it-IT" dirty="0" err="1"/>
              <a:t>Handbook</a:t>
            </a:r>
            <a:r>
              <a:rPr lang="it-IT" dirty="0"/>
              <a:t> nelle 4 aree rurali individuate da progetto attraverso la realizzazione di sessioni di formazione pilota.</a:t>
            </a:r>
          </a:p>
          <a:p>
            <a:pPr marL="0" indent="0" rtl="0">
              <a:buNone/>
            </a:pPr>
            <a:r>
              <a:rPr lang="it-IT" b="1" dirty="0"/>
              <a:t>Attività principali</a:t>
            </a:r>
            <a:r>
              <a:rPr lang="it-IT" dirty="0"/>
              <a:t>:</a:t>
            </a:r>
          </a:p>
          <a:p>
            <a:r>
              <a:rPr lang="it-IT" dirty="0"/>
              <a:t>Realizzazione di </a:t>
            </a:r>
            <a:r>
              <a:rPr lang="it-IT" b="1" dirty="0"/>
              <a:t>2 sessioni di formazione pilota </a:t>
            </a:r>
            <a:r>
              <a:rPr lang="it-IT" dirty="0"/>
              <a:t>in Italia, Cipro, Romania e Danimarca.</a:t>
            </a:r>
          </a:p>
          <a:p>
            <a:r>
              <a:rPr lang="it-IT" dirty="0"/>
              <a:t>Coinvolgimento attivo di </a:t>
            </a:r>
            <a:r>
              <a:rPr lang="it-IT" b="1" dirty="0"/>
              <a:t>65 rappresentanti di organizzazioni turistiche locali</a:t>
            </a:r>
            <a:r>
              <a:rPr lang="it-IT" dirty="0"/>
              <a:t>.</a:t>
            </a:r>
          </a:p>
        </p:txBody>
      </p:sp>
      <p:sp>
        <p:nvSpPr>
          <p:cNvPr id="4" name="Segnaposto numero diapositiva 3">
            <a:extLst>
              <a:ext uri="{FF2B5EF4-FFF2-40B4-BE49-F238E27FC236}">
                <a16:creationId xmlns:a16="http://schemas.microsoft.com/office/drawing/2014/main" id="{81B23B52-8351-4A05-ABAB-5A128EE6896F}"/>
              </a:ext>
            </a:extLst>
          </p:cNvPr>
          <p:cNvSpPr>
            <a:spLocks noGrp="1"/>
          </p:cNvSpPr>
          <p:nvPr>
            <p:ph type="sldNum" sz="quarter" idx="11"/>
          </p:nvPr>
        </p:nvSpPr>
        <p:spPr/>
        <p:txBody>
          <a:bodyPr rtlCol="0"/>
          <a:lstStyle/>
          <a:p>
            <a:pPr rtl="0"/>
            <a:fld id="{19B51A1E-902D-48AF-9020-955120F399B6}" type="slidenum">
              <a:rPr lang="it-IT" smtClean="0"/>
              <a:pPr rtl="0"/>
              <a:t>17</a:t>
            </a:fld>
            <a:endParaRPr lang="it-IT" dirty="0"/>
          </a:p>
        </p:txBody>
      </p:sp>
    </p:spTree>
    <p:extLst>
      <p:ext uri="{BB962C8B-B14F-4D97-AF65-F5344CB8AC3E}">
        <p14:creationId xmlns:p14="http://schemas.microsoft.com/office/powerpoint/2010/main" val="3485664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18</a:t>
            </a:fld>
            <a:endParaRPr lang="it-IT" dirty="0"/>
          </a:p>
        </p:txBody>
      </p:sp>
      <p:pic>
        <p:nvPicPr>
          <p:cNvPr id="6" name="Immagine 5" descr="Immagine che contiene aria aperta, cielo, nuvola, montagna&#10;&#10;Descrizione generata automaticamente">
            <a:extLst>
              <a:ext uri="{FF2B5EF4-FFF2-40B4-BE49-F238E27FC236}">
                <a16:creationId xmlns:a16="http://schemas.microsoft.com/office/drawing/2014/main" id="{98756C55-777F-41E8-33BD-BC206E0ED60F}"/>
              </a:ext>
            </a:extLst>
          </p:cNvPr>
          <p:cNvPicPr>
            <a:picLocks noChangeAspect="1"/>
          </p:cNvPicPr>
          <p:nvPr/>
        </p:nvPicPr>
        <p:blipFill>
          <a:blip r:embed="rId3"/>
          <a:stretch>
            <a:fillRect/>
          </a:stretch>
        </p:blipFill>
        <p:spPr>
          <a:xfrm>
            <a:off x="6096000" y="0"/>
            <a:ext cx="5143500" cy="6858000"/>
          </a:xfrm>
          <a:prstGeom prst="rect">
            <a:avLst/>
          </a:prstGeom>
        </p:spPr>
      </p:pic>
      <p:pic>
        <p:nvPicPr>
          <p:cNvPr id="8" name="Immagine 7" descr="Immagine che contiene vestiti, arredo, interno, muro&#10;&#10;Descrizione generata automaticamente">
            <a:extLst>
              <a:ext uri="{FF2B5EF4-FFF2-40B4-BE49-F238E27FC236}">
                <a16:creationId xmlns:a16="http://schemas.microsoft.com/office/drawing/2014/main" id="{B8B7C1F3-4381-2C78-798E-F4D6A616BA95}"/>
              </a:ext>
            </a:extLst>
          </p:cNvPr>
          <p:cNvPicPr>
            <a:picLocks noChangeAspect="1"/>
          </p:cNvPicPr>
          <p:nvPr/>
        </p:nvPicPr>
        <p:blipFill>
          <a:blip r:embed="rId4"/>
          <a:stretch>
            <a:fillRect/>
          </a:stretch>
        </p:blipFill>
        <p:spPr>
          <a:xfrm>
            <a:off x="757057" y="0"/>
            <a:ext cx="5143500" cy="6858000"/>
          </a:xfrm>
          <a:prstGeom prst="rect">
            <a:avLst/>
          </a:prstGeom>
        </p:spPr>
      </p:pic>
    </p:spTree>
    <p:extLst>
      <p:ext uri="{BB962C8B-B14F-4D97-AF65-F5344CB8AC3E}">
        <p14:creationId xmlns:p14="http://schemas.microsoft.com/office/powerpoint/2010/main" val="1639638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4E6C1-B1C5-40C3-9B90-EF2666FB1C28}"/>
              </a:ext>
            </a:extLst>
          </p:cNvPr>
          <p:cNvSpPr>
            <a:spLocks noGrp="1"/>
          </p:cNvSpPr>
          <p:nvPr>
            <p:ph type="title"/>
          </p:nvPr>
        </p:nvSpPr>
        <p:spPr/>
        <p:txBody>
          <a:bodyPr rtlCol="0"/>
          <a:lstStyle/>
          <a:p>
            <a:pPr algn="ctr" rtl="0"/>
            <a:r>
              <a:rPr lang="it-IT" dirty="0"/>
              <a:t>Attività 4: Realizzazione dei training online</a:t>
            </a:r>
          </a:p>
        </p:txBody>
      </p:sp>
      <p:sp>
        <p:nvSpPr>
          <p:cNvPr id="8" name="Segnaposto testo 7">
            <a:extLst>
              <a:ext uri="{FF2B5EF4-FFF2-40B4-BE49-F238E27FC236}">
                <a16:creationId xmlns:a16="http://schemas.microsoft.com/office/drawing/2014/main" id="{E869ACF9-B7F9-4774-B207-2EF789711513}"/>
              </a:ext>
            </a:extLst>
          </p:cNvPr>
          <p:cNvSpPr>
            <a:spLocks noGrp="1"/>
          </p:cNvSpPr>
          <p:nvPr>
            <p:ph type="body" sz="quarter" idx="27"/>
          </p:nvPr>
        </p:nvSpPr>
        <p:spPr>
          <a:xfrm>
            <a:off x="744235" y="1647240"/>
            <a:ext cx="10371783" cy="648000"/>
          </a:xfrm>
        </p:spPr>
        <p:txBody>
          <a:bodyPr rtlCol="0"/>
          <a:lstStyle/>
          <a:p>
            <a:pPr rtl="0"/>
            <a:r>
              <a:rPr lang="it-IT" dirty="0"/>
              <a:t>Attività 4</a:t>
            </a:r>
            <a:br>
              <a:rPr lang="it-IT" dirty="0"/>
            </a:br>
            <a:r>
              <a:rPr lang="it-IT" sz="1400" dirty="0">
                <a:latin typeface="+mn-lt"/>
              </a:rPr>
              <a:t>01/05/2024 - 30/09/2024</a:t>
            </a:r>
            <a:endParaRPr lang="it-IT" dirty="0">
              <a:latin typeface="+mn-lt"/>
            </a:endParaRPr>
          </a:p>
        </p:txBody>
      </p:sp>
      <p:sp>
        <p:nvSpPr>
          <p:cNvPr id="3" name="Segnaposto contenuto 2">
            <a:extLst>
              <a:ext uri="{FF2B5EF4-FFF2-40B4-BE49-F238E27FC236}">
                <a16:creationId xmlns:a16="http://schemas.microsoft.com/office/drawing/2014/main" id="{F350F641-F6F8-461C-9C2D-07E416875818}"/>
              </a:ext>
            </a:extLst>
          </p:cNvPr>
          <p:cNvSpPr>
            <a:spLocks noGrp="1"/>
          </p:cNvSpPr>
          <p:nvPr>
            <p:ph idx="1"/>
          </p:nvPr>
        </p:nvSpPr>
        <p:spPr>
          <a:xfrm>
            <a:off x="744396" y="2463936"/>
            <a:ext cx="10371622" cy="4123254"/>
          </a:xfrm>
        </p:spPr>
        <p:txBody>
          <a:bodyPr rtlCol="0"/>
          <a:lstStyle/>
          <a:p>
            <a:pPr marL="0" indent="0" rtl="0">
              <a:buNone/>
            </a:pPr>
            <a:r>
              <a:rPr lang="it-IT" b="1" dirty="0" err="1"/>
              <a:t>Leading</a:t>
            </a:r>
            <a:r>
              <a:rPr lang="it-IT" b="1" dirty="0"/>
              <a:t> partner</a:t>
            </a:r>
            <a:r>
              <a:rPr lang="it-IT" dirty="0"/>
              <a:t>: INCDT (Romania)</a:t>
            </a:r>
          </a:p>
          <a:p>
            <a:pPr marL="0" indent="0" rtl="0">
              <a:buNone/>
            </a:pPr>
            <a:r>
              <a:rPr lang="it-IT" b="1" dirty="0"/>
              <a:t>Durata</a:t>
            </a:r>
            <a:r>
              <a:rPr lang="it-IT" dirty="0"/>
              <a:t>: 01/05/2024 - 30/09/2024</a:t>
            </a:r>
          </a:p>
          <a:p>
            <a:pPr marL="0" indent="0" rtl="0">
              <a:buNone/>
            </a:pPr>
            <a:r>
              <a:rPr lang="it-IT" b="1" dirty="0"/>
              <a:t>Obiettivo</a:t>
            </a:r>
            <a:r>
              <a:rPr lang="it-IT" dirty="0"/>
              <a:t>: Sviluppare corsi online per promuovere il turismo sostenibile e offrire accesso alle risorse formative per le comunità locali.</a:t>
            </a:r>
          </a:p>
          <a:p>
            <a:pPr marL="0" indent="0" rtl="0">
              <a:buNone/>
            </a:pPr>
            <a:r>
              <a:rPr lang="it-IT" b="1" dirty="0"/>
              <a:t>Attività principali:</a:t>
            </a:r>
          </a:p>
          <a:p>
            <a:r>
              <a:rPr lang="it-IT" dirty="0"/>
              <a:t>Realizzazione di </a:t>
            </a:r>
            <a:r>
              <a:rPr lang="it-IT" b="1" dirty="0"/>
              <a:t>linee guida e materiale formativo</a:t>
            </a:r>
            <a:r>
              <a:rPr lang="it-IT" dirty="0"/>
              <a:t>.</a:t>
            </a:r>
          </a:p>
          <a:p>
            <a:r>
              <a:rPr lang="it-IT" dirty="0"/>
              <a:t>Realizzazione </a:t>
            </a:r>
            <a:r>
              <a:rPr lang="it-IT" b="1" dirty="0"/>
              <a:t>di 4 focus group con la partecipazione di 4 esperti </a:t>
            </a:r>
            <a:r>
              <a:rPr lang="it-IT" dirty="0"/>
              <a:t>per ciascun paese.</a:t>
            </a:r>
          </a:p>
          <a:p>
            <a:r>
              <a:rPr lang="it-IT" dirty="0"/>
              <a:t>Creazione di </a:t>
            </a:r>
            <a:r>
              <a:rPr lang="it-IT" b="1" dirty="0"/>
              <a:t>5 training online </a:t>
            </a:r>
            <a:r>
              <a:rPr lang="it-IT" dirty="0"/>
              <a:t>rivolti ad un totale complessivo di almeno </a:t>
            </a:r>
            <a:r>
              <a:rPr lang="it-IT" b="1" dirty="0"/>
              <a:t>40 discenti</a:t>
            </a:r>
            <a:r>
              <a:rPr lang="it-IT" dirty="0"/>
              <a:t>.</a:t>
            </a:r>
          </a:p>
          <a:p>
            <a:r>
              <a:rPr lang="it-IT" dirty="0"/>
              <a:t>I </a:t>
            </a:r>
            <a:r>
              <a:rPr lang="it-IT" b="1" dirty="0"/>
              <a:t>contenuti dei training </a:t>
            </a:r>
            <a:r>
              <a:rPr lang="it-IT" dirty="0"/>
              <a:t>hanno riguardato: Educazione sul turismo rurale, Sviluppo sostenibile del turismo, Sensibilizzazione sui prodotti turistici ecocompatibili, Crescita del turismo sostenibile nelle aree rurali, Creazione di Reti di successo con le autorità̀ locali e gli operatori del turismo.</a:t>
            </a:r>
          </a:p>
        </p:txBody>
      </p:sp>
      <p:sp>
        <p:nvSpPr>
          <p:cNvPr id="4" name="Segnaposto numero diapositiva 3">
            <a:extLst>
              <a:ext uri="{FF2B5EF4-FFF2-40B4-BE49-F238E27FC236}">
                <a16:creationId xmlns:a16="http://schemas.microsoft.com/office/drawing/2014/main" id="{81B23B52-8351-4A05-ABAB-5A128EE6896F}"/>
              </a:ext>
            </a:extLst>
          </p:cNvPr>
          <p:cNvSpPr>
            <a:spLocks noGrp="1"/>
          </p:cNvSpPr>
          <p:nvPr>
            <p:ph type="sldNum" sz="quarter" idx="11"/>
          </p:nvPr>
        </p:nvSpPr>
        <p:spPr/>
        <p:txBody>
          <a:bodyPr rtlCol="0"/>
          <a:lstStyle/>
          <a:p>
            <a:pPr rtl="0"/>
            <a:fld id="{19B51A1E-902D-48AF-9020-955120F399B6}" type="slidenum">
              <a:rPr lang="it-IT" smtClean="0"/>
              <a:pPr rtl="0"/>
              <a:t>19</a:t>
            </a:fld>
            <a:endParaRPr lang="it-IT" dirty="0"/>
          </a:p>
        </p:txBody>
      </p:sp>
    </p:spTree>
    <p:extLst>
      <p:ext uri="{BB962C8B-B14F-4D97-AF65-F5344CB8AC3E}">
        <p14:creationId xmlns:p14="http://schemas.microsoft.com/office/powerpoint/2010/main" val="2471199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20</a:t>
            </a:fld>
            <a:endParaRPr lang="it-IT" dirty="0"/>
          </a:p>
        </p:txBody>
      </p:sp>
      <p:pic>
        <p:nvPicPr>
          <p:cNvPr id="3" name="Immagine 2">
            <a:extLst>
              <a:ext uri="{FF2B5EF4-FFF2-40B4-BE49-F238E27FC236}">
                <a16:creationId xmlns:a16="http://schemas.microsoft.com/office/drawing/2014/main" id="{2DA03832-59E0-8B29-1764-F6CA4AFAAFDB}"/>
              </a:ext>
            </a:extLst>
          </p:cNvPr>
          <p:cNvPicPr>
            <a:picLocks noChangeAspect="1"/>
          </p:cNvPicPr>
          <p:nvPr/>
        </p:nvPicPr>
        <p:blipFill>
          <a:blip r:embed="rId3"/>
          <a:srcRect/>
          <a:stretch/>
        </p:blipFill>
        <p:spPr>
          <a:xfrm>
            <a:off x="3353401" y="0"/>
            <a:ext cx="5486400" cy="6858000"/>
          </a:xfrm>
          <a:prstGeom prst="rect">
            <a:avLst/>
          </a:prstGeom>
        </p:spPr>
      </p:pic>
    </p:spTree>
    <p:extLst>
      <p:ext uri="{BB962C8B-B14F-4D97-AF65-F5344CB8AC3E}">
        <p14:creationId xmlns:p14="http://schemas.microsoft.com/office/powerpoint/2010/main" val="3018317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6" name="Gruppo 45" hidden="1" title="gruppo di triangoli">
            <a:extLst>
              <a:ext uri="{FF2B5EF4-FFF2-40B4-BE49-F238E27FC236}">
                <a16:creationId xmlns:a16="http://schemas.microsoft.com/office/drawing/2014/main" id="{62DF6AE8-6133-4C1E-91DD-755705ACF0F1}"/>
              </a:ext>
            </a:extLst>
          </p:cNvPr>
          <p:cNvGrpSpPr/>
          <p:nvPr/>
        </p:nvGrpSpPr>
        <p:grpSpPr>
          <a:xfrm>
            <a:off x="9862160" y="831132"/>
            <a:ext cx="1850209" cy="1915995"/>
            <a:chOff x="9862160" y="831132"/>
            <a:chExt cx="1850209" cy="1915995"/>
          </a:xfrm>
        </p:grpSpPr>
        <p:sp>
          <p:nvSpPr>
            <p:cNvPr id="16" name="Figura a mano libera: Forma 15" title="triangoli">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7" name="Figura a mano libera: Forma 16" title="triangoli">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8" name="Figura a mano libera: Forma 17" title="triangoli">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19" name="Figura a mano libera: Forma 18" title="triangoli">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0" name="Figura a mano libera: Forma 19" title="triangoli">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1" name="Figura a mano libera: Forma 20" title="triangoli">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2" name="Figura a mano libera: Forma 21" title="triangoli">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3" name="Figura a mano libera: Forma 22" title="triangoli">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4" name="Figura a mano libera: Forma 23" title="triangoli">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5" name="Figura a mano libera: Forma 24" title="triangoli">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6" name="Figura a mano libera: Forma 25" title="triangoli">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7" name="Figura a mano libera: Forma 26" title="triangoli">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8" name="Figura a mano libera: Forma 27" title="triangoli">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sp>
          <p:nvSpPr>
            <p:cNvPr id="29" name="Figura a mano libera: Forma 28" title="triangoli">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dirty="0"/>
            </a:p>
          </p:txBody>
        </p:sp>
      </p:grpSp>
      <p:sp>
        <p:nvSpPr>
          <p:cNvPr id="4" name="Segnaposto numero diapositiva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it-IT" smtClean="0"/>
              <a:pPr rtl="0"/>
              <a:t>21</a:t>
            </a:fld>
            <a:endParaRPr lang="it-IT" dirty="0"/>
          </a:p>
        </p:txBody>
      </p:sp>
      <p:pic>
        <p:nvPicPr>
          <p:cNvPr id="6" name="Immagine 5" descr="Immagine che contiene testo, computer, schermata, Sito Web&#10;&#10;Descrizione generata automaticamente">
            <a:extLst>
              <a:ext uri="{FF2B5EF4-FFF2-40B4-BE49-F238E27FC236}">
                <a16:creationId xmlns:a16="http://schemas.microsoft.com/office/drawing/2014/main" id="{CBEA1E92-B4CC-6CB2-7369-C5E4A30D8C7D}"/>
              </a:ext>
            </a:extLst>
          </p:cNvPr>
          <p:cNvPicPr>
            <a:picLocks noChangeAspect="1"/>
          </p:cNvPicPr>
          <p:nvPr/>
        </p:nvPicPr>
        <p:blipFill>
          <a:blip r:embed="rId3"/>
          <a:stretch>
            <a:fillRect/>
          </a:stretch>
        </p:blipFill>
        <p:spPr>
          <a:xfrm>
            <a:off x="0" y="0"/>
            <a:ext cx="12192000" cy="6756294"/>
          </a:xfrm>
          <a:prstGeom prst="rect">
            <a:avLst/>
          </a:prstGeom>
        </p:spPr>
      </p:pic>
    </p:spTree>
    <p:extLst>
      <p:ext uri="{BB962C8B-B14F-4D97-AF65-F5344CB8AC3E}">
        <p14:creationId xmlns:p14="http://schemas.microsoft.com/office/powerpoint/2010/main" val="1499246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724E6C1-B1C5-40C3-9B90-EF2666FB1C28}"/>
              </a:ext>
            </a:extLst>
          </p:cNvPr>
          <p:cNvSpPr>
            <a:spLocks noGrp="1"/>
          </p:cNvSpPr>
          <p:nvPr>
            <p:ph type="title"/>
          </p:nvPr>
        </p:nvSpPr>
        <p:spPr/>
        <p:txBody>
          <a:bodyPr rtlCol="0"/>
          <a:lstStyle/>
          <a:p>
            <a:pPr algn="ctr" rtl="0"/>
            <a:r>
              <a:rPr lang="it-IT" dirty="0"/>
              <a:t>Attività 5: Conferenza Finale e Disseminazione</a:t>
            </a:r>
          </a:p>
        </p:txBody>
      </p:sp>
      <p:sp>
        <p:nvSpPr>
          <p:cNvPr id="8" name="Segnaposto testo 7">
            <a:extLst>
              <a:ext uri="{FF2B5EF4-FFF2-40B4-BE49-F238E27FC236}">
                <a16:creationId xmlns:a16="http://schemas.microsoft.com/office/drawing/2014/main" id="{E869ACF9-B7F9-4774-B207-2EF789711513}"/>
              </a:ext>
            </a:extLst>
          </p:cNvPr>
          <p:cNvSpPr>
            <a:spLocks noGrp="1"/>
          </p:cNvSpPr>
          <p:nvPr>
            <p:ph type="body" sz="quarter" idx="27"/>
          </p:nvPr>
        </p:nvSpPr>
        <p:spPr>
          <a:xfrm>
            <a:off x="744235" y="1647240"/>
            <a:ext cx="10371783" cy="648000"/>
          </a:xfrm>
        </p:spPr>
        <p:txBody>
          <a:bodyPr rtlCol="0"/>
          <a:lstStyle/>
          <a:p>
            <a:pPr rtl="0"/>
            <a:r>
              <a:rPr lang="it-IT" dirty="0"/>
              <a:t>Attività 5</a:t>
            </a:r>
            <a:br>
              <a:rPr lang="it-IT" dirty="0"/>
            </a:br>
            <a:r>
              <a:rPr lang="it-IT" sz="1400" dirty="0">
                <a:latin typeface="+mn-lt"/>
              </a:rPr>
              <a:t>08/10/2023 – 08/12/2024</a:t>
            </a:r>
            <a:endParaRPr lang="it-IT" dirty="0">
              <a:latin typeface="+mn-lt"/>
            </a:endParaRPr>
          </a:p>
        </p:txBody>
      </p:sp>
      <p:sp>
        <p:nvSpPr>
          <p:cNvPr id="3" name="Segnaposto contenuto 2">
            <a:extLst>
              <a:ext uri="{FF2B5EF4-FFF2-40B4-BE49-F238E27FC236}">
                <a16:creationId xmlns:a16="http://schemas.microsoft.com/office/drawing/2014/main" id="{F350F641-F6F8-461C-9C2D-07E416875818}"/>
              </a:ext>
            </a:extLst>
          </p:cNvPr>
          <p:cNvSpPr>
            <a:spLocks noGrp="1"/>
          </p:cNvSpPr>
          <p:nvPr>
            <p:ph idx="1"/>
          </p:nvPr>
        </p:nvSpPr>
        <p:spPr>
          <a:xfrm>
            <a:off x="744396" y="2463936"/>
            <a:ext cx="10371622" cy="3551274"/>
          </a:xfrm>
        </p:spPr>
        <p:txBody>
          <a:bodyPr rtlCol="0"/>
          <a:lstStyle/>
          <a:p>
            <a:pPr marL="0" indent="0" rtl="0">
              <a:buNone/>
            </a:pPr>
            <a:r>
              <a:rPr lang="it-IT" b="1" dirty="0" err="1"/>
              <a:t>Leading</a:t>
            </a:r>
            <a:r>
              <a:rPr lang="it-IT" b="1" dirty="0"/>
              <a:t> partner</a:t>
            </a:r>
            <a:r>
              <a:rPr lang="it-IT" dirty="0"/>
              <a:t>: </a:t>
            </a:r>
            <a:r>
              <a:rPr lang="it-IT" dirty="0" err="1"/>
              <a:t>Synthesis</a:t>
            </a:r>
            <a:r>
              <a:rPr lang="it-IT" dirty="0"/>
              <a:t> Srl (Italia)</a:t>
            </a:r>
          </a:p>
          <a:p>
            <a:pPr marL="0" indent="0" rtl="0">
              <a:buNone/>
            </a:pPr>
            <a:r>
              <a:rPr lang="it-IT" b="1" dirty="0"/>
              <a:t>Durata</a:t>
            </a:r>
            <a:r>
              <a:rPr lang="it-IT" dirty="0"/>
              <a:t>: 08/10/2023 – 08/12/2024</a:t>
            </a:r>
          </a:p>
          <a:p>
            <a:pPr marL="0" indent="0" rtl="0">
              <a:buNone/>
            </a:pPr>
            <a:r>
              <a:rPr lang="it-IT" b="1" dirty="0"/>
              <a:t>Obiettivo: </a:t>
            </a:r>
            <a:r>
              <a:rPr lang="it-IT" dirty="0"/>
              <a:t>Diffondere i risultati del progetto e facilitare il networking tra gli stakeholder.</a:t>
            </a:r>
          </a:p>
          <a:p>
            <a:pPr marL="0" indent="0" rtl="0">
              <a:buNone/>
            </a:pPr>
            <a:r>
              <a:rPr lang="it-IT" b="1" dirty="0"/>
              <a:t>Attività principali:</a:t>
            </a:r>
          </a:p>
          <a:p>
            <a:r>
              <a:rPr lang="it-IT" dirty="0"/>
              <a:t>Organizzazione di </a:t>
            </a:r>
            <a:r>
              <a:rPr lang="it-IT" b="1" dirty="0"/>
              <a:t>una conferenza finale a Valdobbiadene </a:t>
            </a:r>
            <a:r>
              <a:rPr lang="it-IT" dirty="0"/>
              <a:t>(Italia).</a:t>
            </a:r>
          </a:p>
          <a:p>
            <a:r>
              <a:rPr lang="it-IT" dirty="0"/>
              <a:t>Presentazione dei </a:t>
            </a:r>
            <a:r>
              <a:rPr lang="it-IT" b="1" dirty="0"/>
              <a:t>risultati </a:t>
            </a:r>
            <a:r>
              <a:rPr lang="it-IT" dirty="0"/>
              <a:t>e dei </a:t>
            </a:r>
            <a:r>
              <a:rPr lang="it-IT" b="1" dirty="0"/>
              <a:t>successi </a:t>
            </a:r>
            <a:r>
              <a:rPr lang="it-IT" dirty="0"/>
              <a:t>del progetto ai partecipanti.</a:t>
            </a:r>
          </a:p>
          <a:p>
            <a:r>
              <a:rPr lang="it-IT" dirty="0"/>
              <a:t>Pubblicazione di </a:t>
            </a:r>
            <a:r>
              <a:rPr lang="it-IT" b="1" dirty="0"/>
              <a:t>3 comunicati stampa e altra documentazione di diffusione </a:t>
            </a:r>
            <a:r>
              <a:rPr lang="it-IT" dirty="0"/>
              <a:t>per assicurare la massima visibilità di progetto.</a:t>
            </a:r>
          </a:p>
        </p:txBody>
      </p:sp>
      <p:sp>
        <p:nvSpPr>
          <p:cNvPr id="4" name="Segnaposto numero diapositiva 3">
            <a:extLst>
              <a:ext uri="{FF2B5EF4-FFF2-40B4-BE49-F238E27FC236}">
                <a16:creationId xmlns:a16="http://schemas.microsoft.com/office/drawing/2014/main" id="{81B23B52-8351-4A05-ABAB-5A128EE6896F}"/>
              </a:ext>
            </a:extLst>
          </p:cNvPr>
          <p:cNvSpPr>
            <a:spLocks noGrp="1"/>
          </p:cNvSpPr>
          <p:nvPr>
            <p:ph type="sldNum" sz="quarter" idx="11"/>
          </p:nvPr>
        </p:nvSpPr>
        <p:spPr/>
        <p:txBody>
          <a:bodyPr rtlCol="0"/>
          <a:lstStyle/>
          <a:p>
            <a:pPr rtl="0"/>
            <a:fld id="{19B51A1E-902D-48AF-9020-955120F399B6}" type="slidenum">
              <a:rPr lang="it-IT" smtClean="0"/>
              <a:pPr rtl="0"/>
              <a:t>22</a:t>
            </a:fld>
            <a:endParaRPr lang="it-IT" dirty="0"/>
          </a:p>
        </p:txBody>
      </p:sp>
    </p:spTree>
    <p:extLst>
      <p:ext uri="{BB962C8B-B14F-4D97-AF65-F5344CB8AC3E}">
        <p14:creationId xmlns:p14="http://schemas.microsoft.com/office/powerpoint/2010/main" val="2362902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Segnaposto immagine 10" descr="Immagine della diapositiva di riepilogo, in alto a sinistra">
            <a:extLst>
              <a:ext uri="{FF2B5EF4-FFF2-40B4-BE49-F238E27FC236}">
                <a16:creationId xmlns:a16="http://schemas.microsoft.com/office/drawing/2014/main" id="{AD40D937-B3C8-43EA-A0D3-6CE4BF447EC0}"/>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p:blipFill>
        <p:spPr>
          <a:xfrm>
            <a:off x="84000" y="86714"/>
            <a:ext cx="6009285" cy="3890571"/>
          </a:xfrm>
        </p:spPr>
      </p:pic>
      <p:sp>
        <p:nvSpPr>
          <p:cNvPr id="2" name="Titolo 1">
            <a:extLst>
              <a:ext uri="{FF2B5EF4-FFF2-40B4-BE49-F238E27FC236}">
                <a16:creationId xmlns:a16="http://schemas.microsoft.com/office/drawing/2014/main" id="{98433CBA-6B58-475A-BAF2-04998BA4A545}"/>
              </a:ext>
            </a:extLst>
          </p:cNvPr>
          <p:cNvSpPr>
            <a:spLocks noGrp="1"/>
          </p:cNvSpPr>
          <p:nvPr>
            <p:ph type="ctrTitle"/>
          </p:nvPr>
        </p:nvSpPr>
        <p:spPr/>
        <p:txBody>
          <a:bodyPr rtlCol="0"/>
          <a:lstStyle/>
          <a:p>
            <a:pPr rtl="0"/>
            <a:r>
              <a:rPr lang="it-IT" sz="4200" dirty="0"/>
              <a:t>Quali risultati abbiamo ottenuto?</a:t>
            </a:r>
          </a:p>
        </p:txBody>
      </p:sp>
      <p:sp>
        <p:nvSpPr>
          <p:cNvPr id="3" name="Sottotitolo 2">
            <a:extLst>
              <a:ext uri="{FF2B5EF4-FFF2-40B4-BE49-F238E27FC236}">
                <a16:creationId xmlns:a16="http://schemas.microsoft.com/office/drawing/2014/main" id="{46542706-50AC-4B17-A704-143D94A799CD}"/>
              </a:ext>
            </a:extLst>
          </p:cNvPr>
          <p:cNvSpPr>
            <a:spLocks noGrp="1"/>
          </p:cNvSpPr>
          <p:nvPr>
            <p:ph type="subTitle" idx="1"/>
          </p:nvPr>
        </p:nvSpPr>
        <p:spPr/>
        <p:txBody>
          <a:bodyPr rtlCol="0"/>
          <a:lstStyle/>
          <a:p>
            <a:pPr rtl="0"/>
            <a:endParaRPr lang="it-IT" dirty="0"/>
          </a:p>
        </p:txBody>
      </p:sp>
      <p:sp>
        <p:nvSpPr>
          <p:cNvPr id="6" name="Segnaposto contenuto 5">
            <a:extLst>
              <a:ext uri="{FF2B5EF4-FFF2-40B4-BE49-F238E27FC236}">
                <a16:creationId xmlns:a16="http://schemas.microsoft.com/office/drawing/2014/main" id="{BC163A50-2819-40D9-A42F-D84F47928C94}"/>
              </a:ext>
            </a:extLst>
          </p:cNvPr>
          <p:cNvSpPr>
            <a:spLocks noGrp="1"/>
          </p:cNvSpPr>
          <p:nvPr>
            <p:ph idx="15"/>
          </p:nvPr>
        </p:nvSpPr>
        <p:spPr>
          <a:xfrm>
            <a:off x="6464300" y="86714"/>
            <a:ext cx="5307700" cy="5832824"/>
          </a:xfrm>
        </p:spPr>
        <p:txBody>
          <a:bodyPr rtlCol="0"/>
          <a:lstStyle/>
          <a:p>
            <a:pPr marL="0" indent="0" rtl="0">
              <a:buNone/>
            </a:pPr>
            <a:r>
              <a:rPr lang="it-IT" b="1" dirty="0"/>
              <a:t>Manuale sul Turismo Sostenibile</a:t>
            </a:r>
            <a:r>
              <a:rPr lang="it-IT" dirty="0"/>
              <a:t>: Il manuale, che include le migliori pratiche per ridurre l'impatto ambientale del turismo rurale, è stato distribuito a oltre 100 stakeholder.</a:t>
            </a:r>
          </a:p>
          <a:p>
            <a:pPr marL="0" indent="0" rtl="0">
              <a:buNone/>
            </a:pPr>
            <a:r>
              <a:rPr lang="it-IT" b="1" dirty="0"/>
              <a:t>Formazione e Sviluppo delle Capacità</a:t>
            </a:r>
            <a:r>
              <a:rPr lang="it-IT" dirty="0"/>
              <a:t>: più di 60 operatori del turismo rurale sono stati formati attraverso sessioni pilota, con oltre l'80% che ha riportato un aumento delle conoscenze e delle competenze nel turismo sostenibile. Almeno il 50% dei partecipanti sta implementando nuove pratiche ecologiche.</a:t>
            </a:r>
          </a:p>
          <a:p>
            <a:pPr marL="0" indent="0" rtl="0">
              <a:buNone/>
            </a:pPr>
            <a:r>
              <a:rPr lang="it-IT" b="1" dirty="0"/>
              <a:t>Aumento della Consapevolezza</a:t>
            </a:r>
            <a:r>
              <a:rPr lang="it-IT" dirty="0"/>
              <a:t>: Attraverso sessioni di formazione e attività di sensibilizzazione, il progetto intende aumentare la consapevolezza di oltre 500 turisti e 100 membri della comunità sull'importanza del turismo sostenibile.</a:t>
            </a:r>
          </a:p>
          <a:p>
            <a:pPr marL="0" indent="0" rtl="0">
              <a:buNone/>
            </a:pPr>
            <a:r>
              <a:rPr lang="it-IT" b="1" dirty="0"/>
              <a:t>Creazione di Reti di Turismo Sostenibile</a:t>
            </a:r>
            <a:r>
              <a:rPr lang="it-IT" dirty="0"/>
              <a:t>: Sono state create nuove reti in tutte le regioni, collegando operatori turistici con produttori locali e organizzazioni ambientali. </a:t>
            </a:r>
          </a:p>
        </p:txBody>
      </p:sp>
      <p:sp>
        <p:nvSpPr>
          <p:cNvPr id="4" name="Segnaposto numero diapositiva 3">
            <a:extLst>
              <a:ext uri="{FF2B5EF4-FFF2-40B4-BE49-F238E27FC236}">
                <a16:creationId xmlns:a16="http://schemas.microsoft.com/office/drawing/2014/main" id="{DFD249B8-A654-41FD-9724-45A3A5EE13F9}"/>
              </a:ext>
            </a:extLst>
          </p:cNvPr>
          <p:cNvSpPr>
            <a:spLocks noGrp="1"/>
          </p:cNvSpPr>
          <p:nvPr>
            <p:ph type="sldNum" sz="quarter" idx="14"/>
          </p:nvPr>
        </p:nvSpPr>
        <p:spPr/>
        <p:txBody>
          <a:bodyPr rtlCol="0"/>
          <a:lstStyle/>
          <a:p>
            <a:pPr rtl="0"/>
            <a:fld id="{19B51A1E-902D-48AF-9020-955120F399B6}" type="slidenum">
              <a:rPr lang="it-IT" smtClean="0"/>
              <a:pPr rtl="0"/>
              <a:t>23</a:t>
            </a:fld>
            <a:endParaRPr lang="it-IT" dirty="0"/>
          </a:p>
        </p:txBody>
      </p:sp>
    </p:spTree>
    <p:extLst>
      <p:ext uri="{BB962C8B-B14F-4D97-AF65-F5344CB8AC3E}">
        <p14:creationId xmlns:p14="http://schemas.microsoft.com/office/powerpoint/2010/main" val="86715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Segnaposto immagine 10" descr="Immagine della diapositiva di riepilogo, in alto a sinistra">
            <a:extLst>
              <a:ext uri="{FF2B5EF4-FFF2-40B4-BE49-F238E27FC236}">
                <a16:creationId xmlns:a16="http://schemas.microsoft.com/office/drawing/2014/main" id="{AD40D937-B3C8-43EA-A0D3-6CE4BF447EC0}"/>
              </a:ext>
            </a:extLst>
          </p:cNvPr>
          <p:cNvPicPr>
            <a:picLocks noGrp="1" noChangeAspect="1"/>
          </p:cNvPicPr>
          <p:nvPr>
            <p:ph type="pic" sz="quarter" idx="12"/>
          </p:nvPr>
        </p:nvPicPr>
        <p:blipFill rotWithShape="1">
          <a:blip r:embed="rId2">
            <a:extLst>
              <a:ext uri="{28A0092B-C50C-407E-A947-70E740481C1C}">
                <a14:useLocalDpi xmlns:a14="http://schemas.microsoft.com/office/drawing/2010/main" val="0"/>
              </a:ext>
            </a:extLst>
          </a:blip>
          <a:srcRect/>
          <a:stretch/>
        </p:blipFill>
        <p:spPr>
          <a:xfrm>
            <a:off x="84000" y="86714"/>
            <a:ext cx="6009285" cy="3890571"/>
          </a:xfrm>
        </p:spPr>
      </p:pic>
      <p:sp>
        <p:nvSpPr>
          <p:cNvPr id="2" name="Titolo 1">
            <a:extLst>
              <a:ext uri="{FF2B5EF4-FFF2-40B4-BE49-F238E27FC236}">
                <a16:creationId xmlns:a16="http://schemas.microsoft.com/office/drawing/2014/main" id="{98433CBA-6B58-475A-BAF2-04998BA4A545}"/>
              </a:ext>
            </a:extLst>
          </p:cNvPr>
          <p:cNvSpPr>
            <a:spLocks noGrp="1"/>
          </p:cNvSpPr>
          <p:nvPr>
            <p:ph type="ctrTitle"/>
          </p:nvPr>
        </p:nvSpPr>
        <p:spPr/>
        <p:txBody>
          <a:bodyPr rtlCol="0"/>
          <a:lstStyle/>
          <a:p>
            <a:pPr rtl="0"/>
            <a:r>
              <a:rPr lang="it-IT" sz="4200" dirty="0"/>
              <a:t>Alcune osservazioni</a:t>
            </a:r>
          </a:p>
        </p:txBody>
      </p:sp>
      <p:sp>
        <p:nvSpPr>
          <p:cNvPr id="3" name="Sottotitolo 2">
            <a:extLst>
              <a:ext uri="{FF2B5EF4-FFF2-40B4-BE49-F238E27FC236}">
                <a16:creationId xmlns:a16="http://schemas.microsoft.com/office/drawing/2014/main" id="{46542706-50AC-4B17-A704-143D94A799CD}"/>
              </a:ext>
            </a:extLst>
          </p:cNvPr>
          <p:cNvSpPr>
            <a:spLocks noGrp="1"/>
          </p:cNvSpPr>
          <p:nvPr>
            <p:ph type="subTitle" idx="1"/>
          </p:nvPr>
        </p:nvSpPr>
        <p:spPr/>
        <p:txBody>
          <a:bodyPr rtlCol="0"/>
          <a:lstStyle/>
          <a:p>
            <a:pPr rtl="0"/>
            <a:endParaRPr lang="it-IT" dirty="0"/>
          </a:p>
        </p:txBody>
      </p:sp>
      <p:sp>
        <p:nvSpPr>
          <p:cNvPr id="6" name="Segnaposto contenuto 5">
            <a:extLst>
              <a:ext uri="{FF2B5EF4-FFF2-40B4-BE49-F238E27FC236}">
                <a16:creationId xmlns:a16="http://schemas.microsoft.com/office/drawing/2014/main" id="{BC163A50-2819-40D9-A42F-D84F47928C94}"/>
              </a:ext>
            </a:extLst>
          </p:cNvPr>
          <p:cNvSpPr>
            <a:spLocks noGrp="1"/>
          </p:cNvSpPr>
          <p:nvPr>
            <p:ph idx="15"/>
          </p:nvPr>
        </p:nvSpPr>
        <p:spPr>
          <a:xfrm>
            <a:off x="6464300" y="86714"/>
            <a:ext cx="5307700" cy="5745286"/>
          </a:xfrm>
        </p:spPr>
        <p:txBody>
          <a:bodyPr rtlCol="0"/>
          <a:lstStyle/>
          <a:p>
            <a:pPr marL="0" indent="0">
              <a:buNone/>
            </a:pPr>
            <a:r>
              <a:rPr lang="it-IT" b="1" dirty="0"/>
              <a:t>Differenze Culturali e Regionali</a:t>
            </a:r>
            <a:r>
              <a:rPr lang="it-IT" dirty="0"/>
              <a:t>: Ogni regione ha presentato sfide uniche, richiedendo soluzioni localizzate per l'implementazione di pratiche sostenibili. La flessibilità nell'adattare i materiali e i metodi di formazione alle esigenze locali è stata cruciale per il successo del progetto.</a:t>
            </a:r>
          </a:p>
          <a:p>
            <a:pPr marL="0" indent="0">
              <a:buNone/>
            </a:pPr>
            <a:r>
              <a:rPr lang="it-IT" b="1" dirty="0"/>
              <a:t>Coinvolgimento degli Stakeholder</a:t>
            </a:r>
            <a:r>
              <a:rPr lang="it-IT" dirty="0"/>
              <a:t>: Alcune regioni inizialmente erano riluttanti ad adottare nuove pratiche. Dimostrare i benefici finanziari della sostenibilità ha aiutato a coinvolgere le imprese locali.</a:t>
            </a:r>
          </a:p>
          <a:p>
            <a:pPr marL="0" indent="0">
              <a:buNone/>
            </a:pPr>
            <a:r>
              <a:rPr lang="it-IT" b="1" dirty="0"/>
              <a:t>Gestione della Collaborazione Transnazionale</a:t>
            </a:r>
            <a:r>
              <a:rPr lang="it-IT" dirty="0"/>
              <a:t>: Coordinare le attività in quattro paesi è stato logisticamente complesso. La comunicazione regolare e un piano di gestione del progetto ben strutturato hanno contribuito a mitigare queste sfide.</a:t>
            </a:r>
          </a:p>
          <a:p>
            <a:pPr marL="0" indent="0">
              <a:buNone/>
            </a:pPr>
            <a:r>
              <a:rPr lang="it-IT" b="1" dirty="0"/>
              <a:t>Sostenibilità Oltre il Progetto</a:t>
            </a:r>
            <a:r>
              <a:rPr lang="it-IT" dirty="0"/>
              <a:t>: l’auspicio è che i risultati possano continuare anche oltre il progetto. Per questo abbiamo presentato nel mese di ottobre 2024 un altro progetto ERASMUS KA220 (</a:t>
            </a:r>
            <a:r>
              <a:rPr lang="it-IT" dirty="0" err="1"/>
              <a:t>Cooperation</a:t>
            </a:r>
            <a:r>
              <a:rPr lang="it-IT" dirty="0"/>
              <a:t> Partnership), che ci vede quasi tutti coinvolti.</a:t>
            </a:r>
          </a:p>
        </p:txBody>
      </p:sp>
      <p:sp>
        <p:nvSpPr>
          <p:cNvPr id="4" name="Segnaposto numero diapositiva 3">
            <a:extLst>
              <a:ext uri="{FF2B5EF4-FFF2-40B4-BE49-F238E27FC236}">
                <a16:creationId xmlns:a16="http://schemas.microsoft.com/office/drawing/2014/main" id="{DFD249B8-A654-41FD-9724-45A3A5EE13F9}"/>
              </a:ext>
            </a:extLst>
          </p:cNvPr>
          <p:cNvSpPr>
            <a:spLocks noGrp="1"/>
          </p:cNvSpPr>
          <p:nvPr>
            <p:ph type="sldNum" sz="quarter" idx="14"/>
          </p:nvPr>
        </p:nvSpPr>
        <p:spPr/>
        <p:txBody>
          <a:bodyPr rtlCol="0"/>
          <a:lstStyle/>
          <a:p>
            <a:pPr rtl="0"/>
            <a:fld id="{19B51A1E-902D-48AF-9020-955120F399B6}" type="slidenum">
              <a:rPr lang="it-IT" smtClean="0"/>
              <a:pPr rtl="0"/>
              <a:t>24</a:t>
            </a:fld>
            <a:endParaRPr lang="it-IT" dirty="0"/>
          </a:p>
        </p:txBody>
      </p:sp>
    </p:spTree>
    <p:extLst>
      <p:ext uri="{BB962C8B-B14F-4D97-AF65-F5344CB8AC3E}">
        <p14:creationId xmlns:p14="http://schemas.microsoft.com/office/powerpoint/2010/main" val="3092172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Segnaposto immagine 7" descr="Foglie ambientali">
            <a:extLst>
              <a:ext uri="{FF2B5EF4-FFF2-40B4-BE49-F238E27FC236}">
                <a16:creationId xmlns:a16="http://schemas.microsoft.com/office/drawing/2014/main" id="{C6EF0DE7-33B5-D141-BBF6-CAB5BBE6411B}"/>
              </a:ext>
            </a:extLst>
          </p:cNvPr>
          <p:cNvPicPr>
            <a:picLocks noGrp="1" noChangeAspect="1"/>
          </p:cNvPicPr>
          <p:nvPr>
            <p:ph type="pic" sz="quarter" idx="12"/>
          </p:nvPr>
        </p:nvPicPr>
        <p:blipFill>
          <a:blip r:embed="rId2"/>
          <a:srcRect l="11" r="11"/>
          <a:stretch>
            <a:fillRect/>
          </a:stretch>
        </p:blipFill>
        <p:spPr/>
      </p:pic>
      <p:sp>
        <p:nvSpPr>
          <p:cNvPr id="3" name="Titolo 2">
            <a:extLst>
              <a:ext uri="{FF2B5EF4-FFF2-40B4-BE49-F238E27FC236}">
                <a16:creationId xmlns:a16="http://schemas.microsoft.com/office/drawing/2014/main" id="{EBDC24D3-EEF0-4B69-A174-E4DFF7884894}"/>
              </a:ext>
            </a:extLst>
          </p:cNvPr>
          <p:cNvSpPr>
            <a:spLocks noGrp="1"/>
          </p:cNvSpPr>
          <p:nvPr>
            <p:ph type="ctrTitle"/>
          </p:nvPr>
        </p:nvSpPr>
        <p:spPr/>
        <p:txBody>
          <a:bodyPr rtlCol="0"/>
          <a:lstStyle/>
          <a:p>
            <a:pPr rtl="0"/>
            <a:r>
              <a:rPr lang="it-IT" dirty="0"/>
              <a:t>Grazie</a:t>
            </a:r>
          </a:p>
        </p:txBody>
      </p:sp>
      <p:cxnSp>
        <p:nvCxnSpPr>
          <p:cNvPr id="5" name="Connettore diritto 4" descr="Linea di divisione">
            <a:extLst>
              <a:ext uri="{FF2B5EF4-FFF2-40B4-BE49-F238E27FC236}">
                <a16:creationId xmlns:a16="http://schemas.microsoft.com/office/drawing/2014/main" id="{FE07C9EC-5158-440C-995A-EAC50D3E05DA}"/>
              </a:ext>
              <a:ext uri="{C183D7F6-B498-43B3-948B-1728B52AA6E4}">
                <adec:decorative xmlns:adec="http://schemas.microsoft.com/office/drawing/2017/decorative" val="1"/>
              </a:ext>
            </a:extLst>
          </p:cNvPr>
          <p:cNvCxnSpPr>
            <a:cxnSpLocks/>
          </p:cNvCxnSpPr>
          <p:nvPr/>
        </p:nvCxnSpPr>
        <p:spPr>
          <a:xfrm>
            <a:off x="7777113" y="2412127"/>
            <a:ext cx="0" cy="1100190"/>
          </a:xfrm>
          <a:prstGeom prst="line">
            <a:avLst/>
          </a:prstGeom>
        </p:spPr>
        <p:style>
          <a:lnRef idx="1">
            <a:schemeClr val="accent1"/>
          </a:lnRef>
          <a:fillRef idx="0">
            <a:schemeClr val="accent1"/>
          </a:fillRef>
          <a:effectRef idx="0">
            <a:schemeClr val="accent1"/>
          </a:effectRef>
          <a:fontRef idx="minor">
            <a:schemeClr val="tx1"/>
          </a:fontRef>
        </p:style>
      </p:cxnSp>
      <p:sp>
        <p:nvSpPr>
          <p:cNvPr id="7" name="Sottotitolo 6">
            <a:extLst>
              <a:ext uri="{FF2B5EF4-FFF2-40B4-BE49-F238E27FC236}">
                <a16:creationId xmlns:a16="http://schemas.microsoft.com/office/drawing/2014/main" id="{ACCCCDAD-0E0B-437F-8CAA-0536470B2E2F}"/>
              </a:ext>
            </a:extLst>
          </p:cNvPr>
          <p:cNvSpPr>
            <a:spLocks noGrp="1"/>
          </p:cNvSpPr>
          <p:nvPr>
            <p:ph type="subTitle" idx="1"/>
          </p:nvPr>
        </p:nvSpPr>
        <p:spPr/>
        <p:txBody>
          <a:bodyPr rtlCol="0"/>
          <a:lstStyle/>
          <a:p>
            <a:pPr rtl="0"/>
            <a:r>
              <a:rPr lang="it-IT" sz="2100" dirty="0" err="1"/>
              <a:t>Synthesis</a:t>
            </a:r>
            <a:r>
              <a:rPr lang="it-IT" sz="2100" dirty="0"/>
              <a:t> Srl</a:t>
            </a:r>
          </a:p>
        </p:txBody>
      </p:sp>
      <p:pic>
        <p:nvPicPr>
          <p:cNvPr id="13" name="Elemento grafico 12" descr="Utente" title="Icona - Nome relatore">
            <a:extLst>
              <a:ext uri="{FF2B5EF4-FFF2-40B4-BE49-F238E27FC236}">
                <a16:creationId xmlns:a16="http://schemas.microsoft.com/office/drawing/2014/main" id="{708AF784-88DE-4E89-A28B-BECD54FC11C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84624" y="3886690"/>
            <a:ext cx="164463" cy="164463"/>
          </a:xfrm>
          <a:prstGeom prst="rect">
            <a:avLst/>
          </a:prstGeom>
        </p:spPr>
      </p:pic>
      <p:sp>
        <p:nvSpPr>
          <p:cNvPr id="9" name="Segnaposto testo 8">
            <a:extLst>
              <a:ext uri="{FF2B5EF4-FFF2-40B4-BE49-F238E27FC236}">
                <a16:creationId xmlns:a16="http://schemas.microsoft.com/office/drawing/2014/main" id="{650F9D0C-7F14-4B83-A0A3-5710128C815A}"/>
              </a:ext>
            </a:extLst>
          </p:cNvPr>
          <p:cNvSpPr>
            <a:spLocks noGrp="1"/>
          </p:cNvSpPr>
          <p:nvPr>
            <p:ph type="body" sz="quarter" idx="13"/>
          </p:nvPr>
        </p:nvSpPr>
        <p:spPr/>
        <p:txBody>
          <a:bodyPr rtlCol="0"/>
          <a:lstStyle/>
          <a:p>
            <a:pPr rtl="0"/>
            <a:r>
              <a:rPr lang="it-IT" dirty="0"/>
              <a:t>049 807 8751</a:t>
            </a:r>
          </a:p>
        </p:txBody>
      </p:sp>
      <p:pic>
        <p:nvPicPr>
          <p:cNvPr id="15" name="Elemento grafico 14" descr="Smartphone" title="Icona - Numero di telefono del relatore">
            <a:extLst>
              <a:ext uri="{FF2B5EF4-FFF2-40B4-BE49-F238E27FC236}">
                <a16:creationId xmlns:a16="http://schemas.microsoft.com/office/drawing/2014/main" id="{E276E47B-4C08-4FEC-AAE8-3DCCBA7EE72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284624" y="4196776"/>
            <a:ext cx="164463" cy="164463"/>
          </a:xfrm>
          <a:prstGeom prst="rect">
            <a:avLst/>
          </a:prstGeom>
        </p:spPr>
      </p:pic>
      <p:sp>
        <p:nvSpPr>
          <p:cNvPr id="10" name="Segnaposto testo 9">
            <a:extLst>
              <a:ext uri="{FF2B5EF4-FFF2-40B4-BE49-F238E27FC236}">
                <a16:creationId xmlns:a16="http://schemas.microsoft.com/office/drawing/2014/main" id="{2EF9E03C-A81E-4083-9F20-EF8FFAF5914D}"/>
              </a:ext>
            </a:extLst>
          </p:cNvPr>
          <p:cNvSpPr>
            <a:spLocks noGrp="1"/>
          </p:cNvSpPr>
          <p:nvPr>
            <p:ph type="body" sz="quarter" idx="14"/>
          </p:nvPr>
        </p:nvSpPr>
        <p:spPr/>
        <p:txBody>
          <a:bodyPr rtlCol="0"/>
          <a:lstStyle/>
          <a:p>
            <a:pPr rtl="0"/>
            <a:r>
              <a:rPr lang="it-IT" dirty="0"/>
              <a:t>progettazione@synthesis-srl.com</a:t>
            </a:r>
          </a:p>
        </p:txBody>
      </p:sp>
      <p:pic>
        <p:nvPicPr>
          <p:cNvPr id="14" name="Elemento grafico 13" descr="Busta" title="Icona - Posta elettronica del relatore">
            <a:extLst>
              <a:ext uri="{FF2B5EF4-FFF2-40B4-BE49-F238E27FC236}">
                <a16:creationId xmlns:a16="http://schemas.microsoft.com/office/drawing/2014/main" id="{4F2D4997-93AD-4A62-8488-4572923DB81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284624" y="4530964"/>
            <a:ext cx="164463" cy="164463"/>
          </a:xfrm>
          <a:prstGeom prst="rect">
            <a:avLst/>
          </a:prstGeom>
        </p:spPr>
      </p:pic>
      <p:sp>
        <p:nvSpPr>
          <p:cNvPr id="26" name="Segnaposto testo 25">
            <a:extLst>
              <a:ext uri="{FF2B5EF4-FFF2-40B4-BE49-F238E27FC236}">
                <a16:creationId xmlns:a16="http://schemas.microsoft.com/office/drawing/2014/main" id="{88557579-7DEF-FF4C-AD37-0E81A6BB3B75}"/>
              </a:ext>
            </a:extLst>
          </p:cNvPr>
          <p:cNvSpPr>
            <a:spLocks noGrp="1"/>
          </p:cNvSpPr>
          <p:nvPr>
            <p:ph type="body" sz="quarter" idx="16"/>
          </p:nvPr>
        </p:nvSpPr>
        <p:spPr/>
        <p:txBody>
          <a:bodyPr rtlCol="0"/>
          <a:lstStyle/>
          <a:p>
            <a:pPr rtl="0"/>
            <a:r>
              <a:rPr lang="it-IT" dirty="0">
                <a:hlinkClick r:id="rId9"/>
              </a:rPr>
              <a:t>https://www.synthesis-srl.com/</a:t>
            </a:r>
            <a:r>
              <a:rPr lang="it-IT" dirty="0"/>
              <a:t> </a:t>
            </a:r>
          </a:p>
        </p:txBody>
      </p:sp>
      <p:pic>
        <p:nvPicPr>
          <p:cNvPr id="30" name="Elemento grafico 29" descr="Mondo">
            <a:extLst>
              <a:ext uri="{FF2B5EF4-FFF2-40B4-BE49-F238E27FC236}">
                <a16:creationId xmlns:a16="http://schemas.microsoft.com/office/drawing/2014/main" id="{07973E30-0C12-8442-90B5-47D1C45545A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78999" y="4843614"/>
            <a:ext cx="170088" cy="170088"/>
          </a:xfrm>
          <a:prstGeom prst="rect">
            <a:avLst/>
          </a:prstGeom>
        </p:spPr>
      </p:pic>
      <p:pic>
        <p:nvPicPr>
          <p:cNvPr id="18" name="Immagine 17" descr="Immagine che contiene Elementi grafici, Danza, Carattere&#10;&#10;Descrizione generata automaticamente">
            <a:extLst>
              <a:ext uri="{FF2B5EF4-FFF2-40B4-BE49-F238E27FC236}">
                <a16:creationId xmlns:a16="http://schemas.microsoft.com/office/drawing/2014/main" id="{CB8F97AA-2D36-5954-6560-008975DAA1D8}"/>
              </a:ext>
            </a:extLst>
          </p:cNvPr>
          <p:cNvPicPr>
            <a:picLocks noChangeAspect="1"/>
          </p:cNvPicPr>
          <p:nvPr/>
        </p:nvPicPr>
        <p:blipFill>
          <a:blip r:embed="rId12"/>
          <a:stretch>
            <a:fillRect/>
          </a:stretch>
        </p:blipFill>
        <p:spPr>
          <a:xfrm>
            <a:off x="8089674" y="2335310"/>
            <a:ext cx="1295158" cy="1253823"/>
          </a:xfrm>
          <a:prstGeom prst="rect">
            <a:avLst/>
          </a:prstGeom>
        </p:spPr>
      </p:pic>
    </p:spTree>
    <p:extLst>
      <p:ext uri="{BB962C8B-B14F-4D97-AF65-F5344CB8AC3E}">
        <p14:creationId xmlns:p14="http://schemas.microsoft.com/office/powerpoint/2010/main" val="2490148191"/>
      </p:ext>
    </p:extLst>
  </p:cSld>
  <p:clrMapOvr>
    <a:masterClrMapping/>
  </p:clrMapOvr>
</p:sld>
</file>

<file path=ppt/theme/theme1.xml><?xml version="1.0" encoding="utf-8"?>
<a:theme xmlns:a="http://schemas.openxmlformats.org/drawingml/2006/main" name="Tema di Office">
  <a:themeElements>
    <a:clrScheme name="Great Pitch Decks - Environment">
      <a:dk1>
        <a:sysClr val="windowText" lastClr="000000"/>
      </a:dk1>
      <a:lt1>
        <a:sysClr val="window" lastClr="FFFFFF"/>
      </a:lt1>
      <a:dk2>
        <a:srgbClr val="375C1E"/>
      </a:dk2>
      <a:lt2>
        <a:srgbClr val="E2DFCC"/>
      </a:lt2>
      <a:accent1>
        <a:srgbClr val="9ACB39"/>
      </a:accent1>
      <a:accent2>
        <a:srgbClr val="64C24A"/>
      </a:accent2>
      <a:accent3>
        <a:srgbClr val="297D53"/>
      </a:accent3>
      <a:accent4>
        <a:srgbClr val="FECF3F"/>
      </a:accent4>
      <a:accent5>
        <a:srgbClr val="F99D40"/>
      </a:accent5>
      <a:accent6>
        <a:srgbClr val="715C21"/>
      </a:accent6>
      <a:hlink>
        <a:srgbClr val="63A537"/>
      </a:hlink>
      <a:folHlink>
        <a:srgbClr val="63A537"/>
      </a:folHlink>
    </a:clrScheme>
    <a:fontScheme name="Custom 143">
      <a:majorFont>
        <a:latin typeface="Rockwel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200" dirty="0" smtClean="0">
            <a:solidFill>
              <a:schemeClr val="tx1">
                <a:lumMod val="75000"/>
                <a:lumOff val="25000"/>
              </a:schemeClr>
            </a:solidFill>
            <a:latin typeface="+mn-lt"/>
          </a:defRPr>
        </a:defPPr>
      </a:lstStyle>
    </a:txDef>
  </a:objectDefaults>
  <a:extraClrSchemeLst/>
  <a:extLst>
    <a:ext uri="{05A4C25C-085E-4340-85A3-A5531E510DB2}">
      <thm15:themeFamily xmlns:thm15="http://schemas.microsoft.com/office/thememl/2012/main" name="Office_19716141_TF16411174.potx" id="{6DC9D0BF-E5AF-45BB-A689-33D287F35DE8}" vid="{7F4869E0-9160-4256-825B-6A89661A4CE3}"/>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Presentazione</Template>
  <TotalTime>285</TotalTime>
  <Words>1581</Words>
  <Application>Microsoft Office PowerPoint</Application>
  <PresentationFormat>Widescreen</PresentationFormat>
  <Paragraphs>161</Paragraphs>
  <Slides>25</Slides>
  <Notes>12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25</vt:i4>
      </vt:variant>
    </vt:vector>
  </HeadingPairs>
  <TitlesOfParts>
    <vt:vector size="31" baseType="lpstr">
      <vt:lpstr>Arial</vt:lpstr>
      <vt:lpstr>Calibri</vt:lpstr>
      <vt:lpstr>Calibri Light</vt:lpstr>
      <vt:lpstr>Rockwell</vt:lpstr>
      <vt:lpstr>Times New Roman</vt:lpstr>
      <vt:lpstr>Tema di Office</vt:lpstr>
      <vt:lpstr>Presentazione del Capofila e Nascita del Progetto Erasmus+</vt:lpstr>
      <vt:lpstr>Synthesis SRL </vt:lpstr>
      <vt:lpstr>Che Cos’è il Programma Erasmus+?</vt:lpstr>
      <vt:lpstr>Small-Scale Partnerships  (Partenariati su Piccola Scala)</vt:lpstr>
      <vt:lpstr>Nascita del Progetto "Eco-Tourism Innovations for Rural Development"</vt:lpstr>
      <vt:lpstr>Presentazione standard di PowerPoint</vt:lpstr>
      <vt:lpstr>Presentazione standard di PowerPoint</vt:lpstr>
      <vt:lpstr>Presentazione standard di PowerPoint</vt:lpstr>
      <vt:lpstr>Gli obiettivi del progetto</vt:lpstr>
      <vt:lpstr>I risultati attesi </vt:lpstr>
      <vt:lpstr>Target di progetto</vt:lpstr>
      <vt:lpstr>I partner di progetto</vt:lpstr>
      <vt:lpstr>Attività 1: Project Management e Kick-off meeting a Cipro</vt:lpstr>
      <vt:lpstr>Presentazione standard di PowerPoint</vt:lpstr>
      <vt:lpstr>Attività 2: Ricerca e Sviluppo dell’Handbook</vt:lpstr>
      <vt:lpstr>Presentazione standard di PowerPoint</vt:lpstr>
      <vt:lpstr>Attività 3: Pilot Training nelle aree rurali</vt:lpstr>
      <vt:lpstr>Presentazione standard di PowerPoint</vt:lpstr>
      <vt:lpstr>Attività 4: Realizzazione dei training online</vt:lpstr>
      <vt:lpstr>Presentazione standard di PowerPoint</vt:lpstr>
      <vt:lpstr>Presentazione standard di PowerPoint</vt:lpstr>
      <vt:lpstr>Attività 5: Conferenza Finale e Disseminazione</vt:lpstr>
      <vt:lpstr>Quali risultati abbiamo ottenuto?</vt:lpstr>
      <vt:lpstr>Alcune osservazioni</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del Capofila e Nascita del Progetto Erasmus+</dc:title>
  <dc:creator>Silvia Bragagnolo</dc:creator>
  <cp:lastModifiedBy>Silvia Bragagnolo</cp:lastModifiedBy>
  <cp:revision>7</cp:revision>
  <dcterms:created xsi:type="dcterms:W3CDTF">2024-10-23T18:18:27Z</dcterms:created>
  <dcterms:modified xsi:type="dcterms:W3CDTF">2024-10-24T21:14:05Z</dcterms:modified>
</cp:coreProperties>
</file>